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76" r:id="rId5"/>
    <p:sldId id="265" r:id="rId6"/>
    <p:sldId id="283" r:id="rId7"/>
    <p:sldId id="280" r:id="rId8"/>
    <p:sldId id="285" r:id="rId9"/>
    <p:sldId id="284" r:id="rId10"/>
    <p:sldId id="281" r:id="rId11"/>
    <p:sldId id="282" r:id="rId12"/>
    <p:sldId id="286" r:id="rId13"/>
    <p:sldId id="287" r:id="rId14"/>
    <p:sldId id="278" r:id="rId15"/>
    <p:sldId id="279"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 Id="rId4" Type="http://schemas.openxmlformats.org/officeDocument/2006/relationships/image" Target="../media/image33.jp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 Id="rId4" Type="http://schemas.openxmlformats.org/officeDocument/2006/relationships/image" Target="../media/image3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AC39D-C54B-4F2B-8AD5-35787ACA0CBA}" type="doc">
      <dgm:prSet loTypeId="urn:microsoft.com/office/officeart/2005/8/layout/vList4" loCatId="list" qsTypeId="urn:microsoft.com/office/officeart/2005/8/quickstyle/simple1" qsCatId="simple" csTypeId="urn:microsoft.com/office/officeart/2005/8/colors/accent1_5" csCatId="accent1" phldr="1"/>
      <dgm:spPr/>
      <dgm:t>
        <a:bodyPr/>
        <a:lstStyle/>
        <a:p>
          <a:endParaRPr lang="ru-RU"/>
        </a:p>
      </dgm:t>
    </dgm:pt>
    <dgm:pt modelId="{4F83D66F-E31A-48F7-89DB-5A970E76EA9E}">
      <dgm:prSet phldrT="[Текст]" custT="1"/>
      <dgm:spPr/>
      <dgm:t>
        <a:bodyPr/>
        <a:lstStyle/>
        <a:p>
          <a:pPr marL="0" indent="0" algn="ctr"/>
          <a:r>
            <a:rPr lang="uk-UA" sz="1800" b="1" dirty="0" smtClean="0">
              <a:solidFill>
                <a:schemeClr val="tx1"/>
              </a:solidFill>
            </a:rPr>
            <a:t>Мета нашого проекту – створити умови для культурного відпочинку громади с. Хомутець. </a:t>
          </a:r>
          <a:endParaRPr lang="ru-RU" sz="1800" dirty="0">
            <a:solidFill>
              <a:schemeClr val="tx1"/>
            </a:solidFill>
          </a:endParaRPr>
        </a:p>
      </dgm:t>
    </dgm:pt>
    <dgm:pt modelId="{7A812F3F-BBB2-4C59-9B06-0008A43A3989}" type="parTrans" cxnId="{85E4DB47-BCE4-43AE-9104-73E90261BFD4}">
      <dgm:prSet/>
      <dgm:spPr/>
      <dgm:t>
        <a:bodyPr/>
        <a:lstStyle/>
        <a:p>
          <a:endParaRPr lang="ru-RU">
            <a:solidFill>
              <a:schemeClr val="tx1"/>
            </a:solidFill>
          </a:endParaRPr>
        </a:p>
      </dgm:t>
    </dgm:pt>
    <dgm:pt modelId="{2F85614B-402A-4CBD-BE37-2D0F9B8700E6}" type="sibTrans" cxnId="{85E4DB47-BCE4-43AE-9104-73E90261BFD4}">
      <dgm:prSet/>
      <dgm:spPr/>
      <dgm:t>
        <a:bodyPr/>
        <a:lstStyle/>
        <a:p>
          <a:endParaRPr lang="ru-RU">
            <a:solidFill>
              <a:schemeClr val="tx1"/>
            </a:solidFill>
          </a:endParaRPr>
        </a:p>
      </dgm:t>
    </dgm:pt>
    <dgm:pt modelId="{9113D0CA-34D7-4CFE-A682-013B576ED9CA}">
      <dgm:prSet phldrT="[Текст]" custT="1"/>
      <dgm:spPr/>
      <dgm:t>
        <a:bodyPr/>
        <a:lstStyle/>
        <a:p>
          <a:pPr algn="ctr">
            <a:lnSpc>
              <a:spcPts val="1720"/>
            </a:lnSpc>
          </a:pPr>
          <a:r>
            <a:rPr lang="uk-UA" sz="1600" b="1" dirty="0" smtClean="0">
              <a:solidFill>
                <a:schemeClr val="tx1"/>
              </a:solidFill>
            </a:rPr>
            <a:t>Завдання:</a:t>
          </a:r>
        </a:p>
        <a:p>
          <a:pPr algn="l">
            <a:lnSpc>
              <a:spcPts val="1720"/>
            </a:lnSpc>
          </a:pPr>
          <a:r>
            <a:rPr lang="uk-UA" sz="1600" b="1" dirty="0" smtClean="0">
              <a:solidFill>
                <a:schemeClr val="tx1"/>
              </a:solidFill>
            </a:rPr>
            <a:t>1. </a:t>
          </a:r>
          <a:r>
            <a:rPr lang="uk-UA" sz="1600" b="1" dirty="0" smtClean="0">
              <a:solidFill>
                <a:schemeClr val="tx1"/>
              </a:solidFill>
            </a:rPr>
            <a:t>очистити територію біля р. Хорол;</a:t>
          </a:r>
        </a:p>
        <a:p>
          <a:pPr algn="l">
            <a:lnSpc>
              <a:spcPts val="1720"/>
            </a:lnSpc>
          </a:pPr>
          <a:r>
            <a:rPr lang="uk-UA" sz="1600" b="1" dirty="0" smtClean="0">
              <a:solidFill>
                <a:schemeClr val="tx1"/>
              </a:solidFill>
            </a:rPr>
            <a:t>2. насадити паркові культури;</a:t>
          </a:r>
        </a:p>
        <a:p>
          <a:pPr algn="l">
            <a:lnSpc>
              <a:spcPts val="1720"/>
            </a:lnSpc>
          </a:pPr>
          <a:r>
            <a:rPr lang="uk-UA" sz="1600" b="1" dirty="0" smtClean="0">
              <a:solidFill>
                <a:schemeClr val="tx1"/>
              </a:solidFill>
            </a:rPr>
            <a:t>3. встановити лавки;</a:t>
          </a:r>
        </a:p>
        <a:p>
          <a:pPr algn="l">
            <a:lnSpc>
              <a:spcPts val="1720"/>
            </a:lnSpc>
          </a:pPr>
          <a:r>
            <a:rPr lang="uk-UA" sz="1600" b="1" dirty="0" smtClean="0">
              <a:solidFill>
                <a:schemeClr val="tx1"/>
              </a:solidFill>
            </a:rPr>
            <a:t>4. встановити дитячий майданчик (для малюків);</a:t>
          </a:r>
        </a:p>
        <a:p>
          <a:pPr algn="l">
            <a:lnSpc>
              <a:spcPts val="1720"/>
            </a:lnSpc>
          </a:pPr>
          <a:r>
            <a:rPr lang="uk-UA" sz="1600" b="1" dirty="0" smtClean="0">
              <a:solidFill>
                <a:schemeClr val="tx1"/>
              </a:solidFill>
            </a:rPr>
            <a:t>5. встановити тенісний стіл, турнік (для середнього та старшого віку);</a:t>
          </a:r>
        </a:p>
        <a:p>
          <a:pPr algn="l">
            <a:lnSpc>
              <a:spcPts val="1720"/>
            </a:lnSpc>
          </a:pPr>
          <a:r>
            <a:rPr lang="uk-UA" sz="1600" b="1" dirty="0" smtClean="0">
              <a:solidFill>
                <a:schemeClr val="tx1"/>
              </a:solidFill>
            </a:rPr>
            <a:t>6. провести освітлення парку;</a:t>
          </a:r>
        </a:p>
        <a:p>
          <a:pPr algn="l">
            <a:lnSpc>
              <a:spcPts val="1720"/>
            </a:lnSpc>
          </a:pPr>
          <a:r>
            <a:rPr lang="uk-UA" sz="1600" b="1" dirty="0" smtClean="0">
              <a:solidFill>
                <a:schemeClr val="tx1"/>
              </a:solidFill>
            </a:rPr>
            <a:t>7. встановити паркан та вивіску.</a:t>
          </a:r>
          <a:endParaRPr lang="ru-RU" sz="1600" b="1" dirty="0">
            <a:solidFill>
              <a:schemeClr val="tx1"/>
            </a:solidFill>
          </a:endParaRPr>
        </a:p>
      </dgm:t>
    </dgm:pt>
    <dgm:pt modelId="{74BB6FCE-9ADC-49BB-9F80-F3247372FF9A}" type="parTrans" cxnId="{F1DAC5B7-25F6-4E95-B73E-6B9BFB9417B5}">
      <dgm:prSet/>
      <dgm:spPr/>
      <dgm:t>
        <a:bodyPr/>
        <a:lstStyle/>
        <a:p>
          <a:endParaRPr lang="ru-RU">
            <a:solidFill>
              <a:schemeClr val="tx1"/>
            </a:solidFill>
          </a:endParaRPr>
        </a:p>
      </dgm:t>
    </dgm:pt>
    <dgm:pt modelId="{96F6B2B5-7AB5-4FFD-9D09-4EE02C4DC192}" type="sibTrans" cxnId="{F1DAC5B7-25F6-4E95-B73E-6B9BFB9417B5}">
      <dgm:prSet/>
      <dgm:spPr/>
      <dgm:t>
        <a:bodyPr/>
        <a:lstStyle/>
        <a:p>
          <a:endParaRPr lang="ru-RU">
            <a:solidFill>
              <a:schemeClr val="tx1"/>
            </a:solidFill>
          </a:endParaRPr>
        </a:p>
      </dgm:t>
    </dgm:pt>
    <dgm:pt modelId="{DBA2ADF4-0F02-44F1-BC3C-FC6F4A37E429}">
      <dgm:prSet phldrT="[Текст]"/>
      <dgm:spPr/>
      <dgm:t>
        <a:bodyPr/>
        <a:lstStyle/>
        <a:p>
          <a:pPr algn="ctr"/>
          <a:r>
            <a:rPr lang="uk-UA" b="1" dirty="0" smtClean="0">
              <a:solidFill>
                <a:schemeClr val="tx1"/>
              </a:solidFill>
            </a:rPr>
            <a:t>Відповідно до Стратегії розвитку Полтавської області на період до 2020 року наш проект передбачає розвиток людського капіталу, оскільки завдяки створенню «Парку моєї мрії» оскільки покращиться здоров’я та збільшиться тривалість активного періоду життя селян, з’являться умови для відпочинку громадян з обмеженими можливостями. Будівництво парку сприятиме розвитку інфраструктури села.</a:t>
          </a:r>
          <a:endParaRPr lang="ru-RU" b="1" dirty="0">
            <a:solidFill>
              <a:schemeClr val="tx1"/>
            </a:solidFill>
          </a:endParaRPr>
        </a:p>
      </dgm:t>
    </dgm:pt>
    <dgm:pt modelId="{BE9880A9-1D2C-4F4E-A80E-73BCE02242AF}" type="parTrans" cxnId="{E845A83E-4C04-4473-BB62-CAC9AD145BAC}">
      <dgm:prSet/>
      <dgm:spPr/>
      <dgm:t>
        <a:bodyPr/>
        <a:lstStyle/>
        <a:p>
          <a:endParaRPr lang="ru-RU">
            <a:solidFill>
              <a:schemeClr val="tx1"/>
            </a:solidFill>
          </a:endParaRPr>
        </a:p>
      </dgm:t>
    </dgm:pt>
    <dgm:pt modelId="{9C2E5210-41EB-49E1-A4A8-A7E30FE36672}" type="sibTrans" cxnId="{E845A83E-4C04-4473-BB62-CAC9AD145BAC}">
      <dgm:prSet/>
      <dgm:spPr/>
      <dgm:t>
        <a:bodyPr/>
        <a:lstStyle/>
        <a:p>
          <a:endParaRPr lang="ru-RU">
            <a:solidFill>
              <a:schemeClr val="tx1"/>
            </a:solidFill>
          </a:endParaRPr>
        </a:p>
      </dgm:t>
    </dgm:pt>
    <dgm:pt modelId="{65A35F50-9999-4EE2-80D6-4B3EEF2DD7BD}" type="pres">
      <dgm:prSet presAssocID="{837AC39D-C54B-4F2B-8AD5-35787ACA0CBA}" presName="linear" presStyleCnt="0">
        <dgm:presLayoutVars>
          <dgm:dir/>
          <dgm:resizeHandles val="exact"/>
        </dgm:presLayoutVars>
      </dgm:prSet>
      <dgm:spPr/>
    </dgm:pt>
    <dgm:pt modelId="{7734C241-A6DE-4E7D-837A-82CE93126F5D}" type="pres">
      <dgm:prSet presAssocID="{4F83D66F-E31A-48F7-89DB-5A970E76EA9E}" presName="comp" presStyleCnt="0"/>
      <dgm:spPr/>
    </dgm:pt>
    <dgm:pt modelId="{307581CB-7DB2-460F-9BCD-CD4264F8E7BE}" type="pres">
      <dgm:prSet presAssocID="{4F83D66F-E31A-48F7-89DB-5A970E76EA9E}" presName="box" presStyleLbl="node1" presStyleIdx="0" presStyleCnt="3" custScaleY="53689"/>
      <dgm:spPr/>
      <dgm:t>
        <a:bodyPr/>
        <a:lstStyle/>
        <a:p>
          <a:endParaRPr lang="ru-RU"/>
        </a:p>
      </dgm:t>
    </dgm:pt>
    <dgm:pt modelId="{35A99B70-40B0-41BD-813E-003C72B205A7}" type="pres">
      <dgm:prSet presAssocID="{4F83D66F-E31A-48F7-89DB-5A970E76EA9E}" presName="img" presStyleLbl="fgImgPlace1" presStyleIdx="0" presStyleCnt="3" custScaleX="96360" custLinFactNeighborX="-2887"/>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84A095DB-0B9C-4104-9EAC-F4E1B92770F2}" type="pres">
      <dgm:prSet presAssocID="{4F83D66F-E31A-48F7-89DB-5A970E76EA9E}" presName="text" presStyleLbl="node1" presStyleIdx="0" presStyleCnt="3">
        <dgm:presLayoutVars>
          <dgm:bulletEnabled val="1"/>
        </dgm:presLayoutVars>
      </dgm:prSet>
      <dgm:spPr/>
      <dgm:t>
        <a:bodyPr/>
        <a:lstStyle/>
        <a:p>
          <a:endParaRPr lang="ru-RU"/>
        </a:p>
      </dgm:t>
    </dgm:pt>
    <dgm:pt modelId="{1374AB5C-5076-49CE-A5EA-E954894A92AE}" type="pres">
      <dgm:prSet presAssocID="{2F85614B-402A-4CBD-BE37-2D0F9B8700E6}" presName="spacer" presStyleCnt="0"/>
      <dgm:spPr/>
    </dgm:pt>
    <dgm:pt modelId="{138F9CD4-4B7D-48FC-BC94-6FE09A764923}" type="pres">
      <dgm:prSet presAssocID="{9113D0CA-34D7-4CFE-A682-013B576ED9CA}" presName="comp" presStyleCnt="0"/>
      <dgm:spPr/>
    </dgm:pt>
    <dgm:pt modelId="{9BFDF501-29EB-471F-AB35-C7946396B584}" type="pres">
      <dgm:prSet presAssocID="{9113D0CA-34D7-4CFE-A682-013B576ED9CA}" presName="box" presStyleLbl="node1" presStyleIdx="1" presStyleCnt="3" custScaleY="223219" custLinFactNeighborX="0" custLinFactNeighborY="-10400"/>
      <dgm:spPr/>
      <dgm:t>
        <a:bodyPr/>
        <a:lstStyle/>
        <a:p>
          <a:endParaRPr lang="ru-RU"/>
        </a:p>
      </dgm:t>
    </dgm:pt>
    <dgm:pt modelId="{7E3C7634-ED35-4537-8C2E-7B7E179E8DA7}" type="pres">
      <dgm:prSet presAssocID="{9113D0CA-34D7-4CFE-A682-013B576ED9CA}" presName="img" presStyleLbl="fgImgPlace1" presStyleIdx="1" presStyleCnt="3" custScaleX="101499" custLinFactNeighborX="-960" custLinFactNeighborY="4969"/>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91826241-B262-4138-86BB-54B7A09B1438}" type="pres">
      <dgm:prSet presAssocID="{9113D0CA-34D7-4CFE-A682-013B576ED9CA}" presName="text" presStyleLbl="node1" presStyleIdx="1" presStyleCnt="3">
        <dgm:presLayoutVars>
          <dgm:bulletEnabled val="1"/>
        </dgm:presLayoutVars>
      </dgm:prSet>
      <dgm:spPr/>
      <dgm:t>
        <a:bodyPr/>
        <a:lstStyle/>
        <a:p>
          <a:endParaRPr lang="ru-RU"/>
        </a:p>
      </dgm:t>
    </dgm:pt>
    <dgm:pt modelId="{7CF799C9-749C-4AE4-A9F4-A40208B40DDE}" type="pres">
      <dgm:prSet presAssocID="{96F6B2B5-7AB5-4FFD-9D09-4EE02C4DC192}" presName="spacer" presStyleCnt="0"/>
      <dgm:spPr/>
    </dgm:pt>
    <dgm:pt modelId="{9B573367-65DA-4E9E-94E4-B216BCE661AE}" type="pres">
      <dgm:prSet presAssocID="{DBA2ADF4-0F02-44F1-BC3C-FC6F4A37E429}" presName="comp" presStyleCnt="0"/>
      <dgm:spPr/>
    </dgm:pt>
    <dgm:pt modelId="{39F57F43-025C-4EBA-8A1B-4B7F9BADDCDF}" type="pres">
      <dgm:prSet presAssocID="{DBA2ADF4-0F02-44F1-BC3C-FC6F4A37E429}" presName="box" presStyleLbl="node1" presStyleIdx="2" presStyleCnt="3" custScaleY="160817"/>
      <dgm:spPr/>
      <dgm:t>
        <a:bodyPr/>
        <a:lstStyle/>
        <a:p>
          <a:endParaRPr lang="ru-RU"/>
        </a:p>
      </dgm:t>
    </dgm:pt>
    <dgm:pt modelId="{2A8A3C07-47B8-4FDB-9BB4-C525CA438422}" type="pres">
      <dgm:prSet presAssocID="{DBA2ADF4-0F02-44F1-BC3C-FC6F4A37E429}" presName="img" presStyleLbl="fgImgPlace1" presStyleIdx="2" presStyleCnt="3" custScaleX="96359" custLinFactNeighborX="-961" custLinFactNeighborY="-236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F05875E6-C43F-4123-B8E5-E7B36568953D}" type="pres">
      <dgm:prSet presAssocID="{DBA2ADF4-0F02-44F1-BC3C-FC6F4A37E429}" presName="text" presStyleLbl="node1" presStyleIdx="2" presStyleCnt="3">
        <dgm:presLayoutVars>
          <dgm:bulletEnabled val="1"/>
        </dgm:presLayoutVars>
      </dgm:prSet>
      <dgm:spPr/>
      <dgm:t>
        <a:bodyPr/>
        <a:lstStyle/>
        <a:p>
          <a:endParaRPr lang="ru-RU"/>
        </a:p>
      </dgm:t>
    </dgm:pt>
  </dgm:ptLst>
  <dgm:cxnLst>
    <dgm:cxn modelId="{573ED71F-573A-47E4-9881-0FC809347054}" type="presOf" srcId="{4F83D66F-E31A-48F7-89DB-5A970E76EA9E}" destId="{84A095DB-0B9C-4104-9EAC-F4E1B92770F2}" srcOrd="1" destOrd="0" presId="urn:microsoft.com/office/officeart/2005/8/layout/vList4"/>
    <dgm:cxn modelId="{DDC82587-114E-44AD-8A85-EECEA4342415}" type="presOf" srcId="{DBA2ADF4-0F02-44F1-BC3C-FC6F4A37E429}" destId="{39F57F43-025C-4EBA-8A1B-4B7F9BADDCDF}" srcOrd="0" destOrd="0" presId="urn:microsoft.com/office/officeart/2005/8/layout/vList4"/>
    <dgm:cxn modelId="{F1DAC5B7-25F6-4E95-B73E-6B9BFB9417B5}" srcId="{837AC39D-C54B-4F2B-8AD5-35787ACA0CBA}" destId="{9113D0CA-34D7-4CFE-A682-013B576ED9CA}" srcOrd="1" destOrd="0" parTransId="{74BB6FCE-9ADC-49BB-9F80-F3247372FF9A}" sibTransId="{96F6B2B5-7AB5-4FFD-9D09-4EE02C4DC192}"/>
    <dgm:cxn modelId="{22876F0E-FD70-4882-B4D6-369056138660}" type="presOf" srcId="{9113D0CA-34D7-4CFE-A682-013B576ED9CA}" destId="{9BFDF501-29EB-471F-AB35-C7946396B584}" srcOrd="0" destOrd="0" presId="urn:microsoft.com/office/officeart/2005/8/layout/vList4"/>
    <dgm:cxn modelId="{1872FC3D-4478-49E5-971F-45E5B6521881}" type="presOf" srcId="{4F83D66F-E31A-48F7-89DB-5A970E76EA9E}" destId="{307581CB-7DB2-460F-9BCD-CD4264F8E7BE}" srcOrd="0" destOrd="0" presId="urn:microsoft.com/office/officeart/2005/8/layout/vList4"/>
    <dgm:cxn modelId="{E845A83E-4C04-4473-BB62-CAC9AD145BAC}" srcId="{837AC39D-C54B-4F2B-8AD5-35787ACA0CBA}" destId="{DBA2ADF4-0F02-44F1-BC3C-FC6F4A37E429}" srcOrd="2" destOrd="0" parTransId="{BE9880A9-1D2C-4F4E-A80E-73BCE02242AF}" sibTransId="{9C2E5210-41EB-49E1-A4A8-A7E30FE36672}"/>
    <dgm:cxn modelId="{F6267A3F-44ED-406A-B4E3-7AD025D98C38}" type="presOf" srcId="{9113D0CA-34D7-4CFE-A682-013B576ED9CA}" destId="{91826241-B262-4138-86BB-54B7A09B1438}" srcOrd="1" destOrd="0" presId="urn:microsoft.com/office/officeart/2005/8/layout/vList4"/>
    <dgm:cxn modelId="{85E4DB47-BCE4-43AE-9104-73E90261BFD4}" srcId="{837AC39D-C54B-4F2B-8AD5-35787ACA0CBA}" destId="{4F83D66F-E31A-48F7-89DB-5A970E76EA9E}" srcOrd="0" destOrd="0" parTransId="{7A812F3F-BBB2-4C59-9B06-0008A43A3989}" sibTransId="{2F85614B-402A-4CBD-BE37-2D0F9B8700E6}"/>
    <dgm:cxn modelId="{A1EEE627-8AB0-4711-9923-BB48DBAF41ED}" type="presOf" srcId="{837AC39D-C54B-4F2B-8AD5-35787ACA0CBA}" destId="{65A35F50-9999-4EE2-80D6-4B3EEF2DD7BD}" srcOrd="0" destOrd="0" presId="urn:microsoft.com/office/officeart/2005/8/layout/vList4"/>
    <dgm:cxn modelId="{79E34992-113E-4BE3-B193-5996049A41F6}" type="presOf" srcId="{DBA2ADF4-0F02-44F1-BC3C-FC6F4A37E429}" destId="{F05875E6-C43F-4123-B8E5-E7B36568953D}" srcOrd="1" destOrd="0" presId="urn:microsoft.com/office/officeart/2005/8/layout/vList4"/>
    <dgm:cxn modelId="{510F0F7C-1617-4DF0-93B7-361866CAF15A}" type="presParOf" srcId="{65A35F50-9999-4EE2-80D6-4B3EEF2DD7BD}" destId="{7734C241-A6DE-4E7D-837A-82CE93126F5D}" srcOrd="0" destOrd="0" presId="urn:microsoft.com/office/officeart/2005/8/layout/vList4"/>
    <dgm:cxn modelId="{05EEC30A-017E-4E9B-AF23-66FC1DE30A91}" type="presParOf" srcId="{7734C241-A6DE-4E7D-837A-82CE93126F5D}" destId="{307581CB-7DB2-460F-9BCD-CD4264F8E7BE}" srcOrd="0" destOrd="0" presId="urn:microsoft.com/office/officeart/2005/8/layout/vList4"/>
    <dgm:cxn modelId="{7C395362-FF50-4897-99B0-7A877D0B078D}" type="presParOf" srcId="{7734C241-A6DE-4E7D-837A-82CE93126F5D}" destId="{35A99B70-40B0-41BD-813E-003C72B205A7}" srcOrd="1" destOrd="0" presId="urn:microsoft.com/office/officeart/2005/8/layout/vList4"/>
    <dgm:cxn modelId="{AE7BEA91-8446-4A20-AA66-5A7266A8E7CF}" type="presParOf" srcId="{7734C241-A6DE-4E7D-837A-82CE93126F5D}" destId="{84A095DB-0B9C-4104-9EAC-F4E1B92770F2}" srcOrd="2" destOrd="0" presId="urn:microsoft.com/office/officeart/2005/8/layout/vList4"/>
    <dgm:cxn modelId="{ECC70F21-B8C3-4C6F-AF37-7DE278C9C881}" type="presParOf" srcId="{65A35F50-9999-4EE2-80D6-4B3EEF2DD7BD}" destId="{1374AB5C-5076-49CE-A5EA-E954894A92AE}" srcOrd="1" destOrd="0" presId="urn:microsoft.com/office/officeart/2005/8/layout/vList4"/>
    <dgm:cxn modelId="{83143A82-37CB-454C-BE32-290EBE22704A}" type="presParOf" srcId="{65A35F50-9999-4EE2-80D6-4B3EEF2DD7BD}" destId="{138F9CD4-4B7D-48FC-BC94-6FE09A764923}" srcOrd="2" destOrd="0" presId="urn:microsoft.com/office/officeart/2005/8/layout/vList4"/>
    <dgm:cxn modelId="{3CBC124D-E272-4754-BDAF-B4A2F7E53BF7}" type="presParOf" srcId="{138F9CD4-4B7D-48FC-BC94-6FE09A764923}" destId="{9BFDF501-29EB-471F-AB35-C7946396B584}" srcOrd="0" destOrd="0" presId="urn:microsoft.com/office/officeart/2005/8/layout/vList4"/>
    <dgm:cxn modelId="{1BD06507-A97A-4922-82EE-289DB3AA5834}" type="presParOf" srcId="{138F9CD4-4B7D-48FC-BC94-6FE09A764923}" destId="{7E3C7634-ED35-4537-8C2E-7B7E179E8DA7}" srcOrd="1" destOrd="0" presId="urn:microsoft.com/office/officeart/2005/8/layout/vList4"/>
    <dgm:cxn modelId="{DB4E457D-F0D4-4962-8AB9-B823E05C546F}" type="presParOf" srcId="{138F9CD4-4B7D-48FC-BC94-6FE09A764923}" destId="{91826241-B262-4138-86BB-54B7A09B1438}" srcOrd="2" destOrd="0" presId="urn:microsoft.com/office/officeart/2005/8/layout/vList4"/>
    <dgm:cxn modelId="{95D8E4C3-0145-46C3-90E3-00C572B61CA0}" type="presParOf" srcId="{65A35F50-9999-4EE2-80D6-4B3EEF2DD7BD}" destId="{7CF799C9-749C-4AE4-A9F4-A40208B40DDE}" srcOrd="3" destOrd="0" presId="urn:microsoft.com/office/officeart/2005/8/layout/vList4"/>
    <dgm:cxn modelId="{2B8EFA66-DFFF-49BC-901B-936A736CFDB9}" type="presParOf" srcId="{65A35F50-9999-4EE2-80D6-4B3EEF2DD7BD}" destId="{9B573367-65DA-4E9E-94E4-B216BCE661AE}" srcOrd="4" destOrd="0" presId="urn:microsoft.com/office/officeart/2005/8/layout/vList4"/>
    <dgm:cxn modelId="{E7E379E3-386D-4525-83B4-0297263955BE}" type="presParOf" srcId="{9B573367-65DA-4E9E-94E4-B216BCE661AE}" destId="{39F57F43-025C-4EBA-8A1B-4B7F9BADDCDF}" srcOrd="0" destOrd="0" presId="urn:microsoft.com/office/officeart/2005/8/layout/vList4"/>
    <dgm:cxn modelId="{3485EBC5-9ACD-485E-B686-4C5757910BBE}" type="presParOf" srcId="{9B573367-65DA-4E9E-94E4-B216BCE661AE}" destId="{2A8A3C07-47B8-4FDB-9BB4-C525CA438422}" srcOrd="1" destOrd="0" presId="urn:microsoft.com/office/officeart/2005/8/layout/vList4"/>
    <dgm:cxn modelId="{9C3372AB-191E-44F0-8B1B-AA196204A930}" type="presParOf" srcId="{9B573367-65DA-4E9E-94E4-B216BCE661AE}" destId="{F05875E6-C43F-4123-B8E5-E7B36568953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9A7348-1801-43B9-B461-A9ACC84EA8E0}" type="doc">
      <dgm:prSet loTypeId="urn:microsoft.com/office/officeart/2005/8/layout/hList7" loCatId="list" qsTypeId="urn:microsoft.com/office/officeart/2005/8/quickstyle/simple1" qsCatId="simple" csTypeId="urn:microsoft.com/office/officeart/2005/8/colors/colorful5" csCatId="colorful" phldr="1"/>
      <dgm:spPr/>
    </dgm:pt>
    <dgm:pt modelId="{70F2AA56-C4E5-4264-A412-8E3E342AE4A8}">
      <dgm:prSet phldrT="[Текст]"/>
      <dgm:spPr/>
      <dgm:t>
        <a:bodyPr/>
        <a:lstStyle/>
        <a:p>
          <a:r>
            <a:rPr lang="uk-UA" b="1" dirty="0" smtClean="0">
              <a:solidFill>
                <a:schemeClr val="tx1"/>
              </a:solidFill>
            </a:rPr>
            <a:t>Встановити тенісний стіл</a:t>
          </a:r>
          <a:endParaRPr lang="ru-RU" dirty="0"/>
        </a:p>
      </dgm:t>
    </dgm:pt>
    <dgm:pt modelId="{1E624415-508F-487C-BC8B-89290FBCF6A2}" type="parTrans" cxnId="{D24417C6-07DA-4CC4-942F-2606DB94A4E9}">
      <dgm:prSet/>
      <dgm:spPr/>
      <dgm:t>
        <a:bodyPr/>
        <a:lstStyle/>
        <a:p>
          <a:endParaRPr lang="ru-RU"/>
        </a:p>
      </dgm:t>
    </dgm:pt>
    <dgm:pt modelId="{57C6DEDA-F6FB-4A33-9F4B-CD2269E47FC9}" type="sibTrans" cxnId="{D24417C6-07DA-4CC4-942F-2606DB94A4E9}">
      <dgm:prSet/>
      <dgm:spPr/>
      <dgm:t>
        <a:bodyPr/>
        <a:lstStyle/>
        <a:p>
          <a:endParaRPr lang="ru-RU"/>
        </a:p>
      </dgm:t>
    </dgm:pt>
    <dgm:pt modelId="{323CE769-B7FE-49C9-B3D4-4F3803ACA450}">
      <dgm:prSet phldrT="[Текст]"/>
      <dgm:spPr/>
      <dgm:t>
        <a:bodyPr/>
        <a:lstStyle/>
        <a:p>
          <a:r>
            <a:rPr lang="uk-UA" b="1" dirty="0" smtClean="0">
              <a:solidFill>
                <a:schemeClr val="tx1"/>
              </a:solidFill>
            </a:rPr>
            <a:t>Обладнати турніки</a:t>
          </a:r>
          <a:endParaRPr lang="ru-RU" dirty="0"/>
        </a:p>
      </dgm:t>
    </dgm:pt>
    <dgm:pt modelId="{A8972DEC-C1DB-4C1F-89B8-073430EE6650}" type="parTrans" cxnId="{80344E30-E456-4E0A-B27B-33B357DB2408}">
      <dgm:prSet/>
      <dgm:spPr/>
      <dgm:t>
        <a:bodyPr/>
        <a:lstStyle/>
        <a:p>
          <a:endParaRPr lang="ru-RU"/>
        </a:p>
      </dgm:t>
    </dgm:pt>
    <dgm:pt modelId="{4D660B7C-D470-4BA4-9500-19C041C02D01}" type="sibTrans" cxnId="{80344E30-E456-4E0A-B27B-33B357DB2408}">
      <dgm:prSet/>
      <dgm:spPr/>
      <dgm:t>
        <a:bodyPr/>
        <a:lstStyle/>
        <a:p>
          <a:endParaRPr lang="ru-RU"/>
        </a:p>
      </dgm:t>
    </dgm:pt>
    <dgm:pt modelId="{2406AEE9-5267-4B23-A98D-B12A8EFEAAE3}">
      <dgm:prSet phldrT="[Текст]"/>
      <dgm:spPr/>
      <dgm:t>
        <a:bodyPr/>
        <a:lstStyle/>
        <a:p>
          <a:r>
            <a:rPr lang="uk-UA" b="1" dirty="0" smtClean="0">
              <a:solidFill>
                <a:schemeClr val="tx1"/>
              </a:solidFill>
            </a:rPr>
            <a:t>Провести освітлення парку</a:t>
          </a:r>
          <a:endParaRPr lang="ru-RU" dirty="0"/>
        </a:p>
      </dgm:t>
    </dgm:pt>
    <dgm:pt modelId="{F110A675-D4DA-4D06-912A-DCB23C773BF2}" type="parTrans" cxnId="{A16B76C9-4973-4549-B82C-F87974A02F6B}">
      <dgm:prSet/>
      <dgm:spPr/>
      <dgm:t>
        <a:bodyPr/>
        <a:lstStyle/>
        <a:p>
          <a:endParaRPr lang="ru-RU"/>
        </a:p>
      </dgm:t>
    </dgm:pt>
    <dgm:pt modelId="{D36043DB-B3DF-4385-8713-253F893CF06A}" type="sibTrans" cxnId="{A16B76C9-4973-4549-B82C-F87974A02F6B}">
      <dgm:prSet/>
      <dgm:spPr/>
      <dgm:t>
        <a:bodyPr/>
        <a:lstStyle/>
        <a:p>
          <a:endParaRPr lang="ru-RU"/>
        </a:p>
      </dgm:t>
    </dgm:pt>
    <dgm:pt modelId="{62F85E70-465D-49E5-8760-232549BDD8E9}">
      <dgm:prSet phldrT="[Текст]"/>
      <dgm:spPr/>
      <dgm:t>
        <a:bodyPr/>
        <a:lstStyle/>
        <a:p>
          <a:r>
            <a:rPr lang="uk-UA" b="1" dirty="0" smtClean="0">
              <a:solidFill>
                <a:schemeClr val="tx1"/>
              </a:solidFill>
            </a:rPr>
            <a:t>Встановити паркан та вивіску</a:t>
          </a:r>
          <a:endParaRPr lang="ru-RU" b="1" dirty="0">
            <a:solidFill>
              <a:schemeClr val="tx1"/>
            </a:solidFill>
          </a:endParaRPr>
        </a:p>
      </dgm:t>
    </dgm:pt>
    <dgm:pt modelId="{C62CEF5F-9C2D-4706-8566-A24719F9DCB9}" type="parTrans" cxnId="{D71903BC-2DA0-417A-8688-A3D33E48585E}">
      <dgm:prSet/>
      <dgm:spPr/>
      <dgm:t>
        <a:bodyPr/>
        <a:lstStyle/>
        <a:p>
          <a:endParaRPr lang="ru-RU"/>
        </a:p>
      </dgm:t>
    </dgm:pt>
    <dgm:pt modelId="{B2DE334E-C6EA-4B62-9A9A-061BC3F5AF5A}" type="sibTrans" cxnId="{D71903BC-2DA0-417A-8688-A3D33E48585E}">
      <dgm:prSet/>
      <dgm:spPr/>
      <dgm:t>
        <a:bodyPr/>
        <a:lstStyle/>
        <a:p>
          <a:endParaRPr lang="ru-RU"/>
        </a:p>
      </dgm:t>
    </dgm:pt>
    <dgm:pt modelId="{6ED8C040-30B6-41D2-AD4E-0387099BABE3}" type="pres">
      <dgm:prSet presAssocID="{6B9A7348-1801-43B9-B461-A9ACC84EA8E0}" presName="Name0" presStyleCnt="0">
        <dgm:presLayoutVars>
          <dgm:dir/>
          <dgm:resizeHandles val="exact"/>
        </dgm:presLayoutVars>
      </dgm:prSet>
      <dgm:spPr/>
    </dgm:pt>
    <dgm:pt modelId="{37B79903-E954-4267-A74E-553FC57D7F8C}" type="pres">
      <dgm:prSet presAssocID="{6B9A7348-1801-43B9-B461-A9ACC84EA8E0}" presName="fgShape" presStyleLbl="fgShp" presStyleIdx="0" presStyleCnt="1"/>
      <dgm:spPr/>
    </dgm:pt>
    <dgm:pt modelId="{46D84AA6-9ABF-46EE-8B36-6040103CAD07}" type="pres">
      <dgm:prSet presAssocID="{6B9A7348-1801-43B9-B461-A9ACC84EA8E0}" presName="linComp" presStyleCnt="0"/>
      <dgm:spPr/>
    </dgm:pt>
    <dgm:pt modelId="{2ED2459F-F2E1-450A-8727-9BEC75A4982B}" type="pres">
      <dgm:prSet presAssocID="{70F2AA56-C4E5-4264-A412-8E3E342AE4A8}" presName="compNode" presStyleCnt="0"/>
      <dgm:spPr/>
    </dgm:pt>
    <dgm:pt modelId="{5F1392CB-0480-4F98-A24A-AF938329004E}" type="pres">
      <dgm:prSet presAssocID="{70F2AA56-C4E5-4264-A412-8E3E342AE4A8}" presName="bkgdShape" presStyleLbl="node1" presStyleIdx="0" presStyleCnt="4"/>
      <dgm:spPr/>
      <dgm:t>
        <a:bodyPr/>
        <a:lstStyle/>
        <a:p>
          <a:endParaRPr lang="ru-RU"/>
        </a:p>
      </dgm:t>
    </dgm:pt>
    <dgm:pt modelId="{0D03CABE-1B17-4D4D-8354-11A2FE565E9B}" type="pres">
      <dgm:prSet presAssocID="{70F2AA56-C4E5-4264-A412-8E3E342AE4A8}" presName="nodeTx" presStyleLbl="node1" presStyleIdx="0" presStyleCnt="4">
        <dgm:presLayoutVars>
          <dgm:bulletEnabled val="1"/>
        </dgm:presLayoutVars>
      </dgm:prSet>
      <dgm:spPr/>
      <dgm:t>
        <a:bodyPr/>
        <a:lstStyle/>
        <a:p>
          <a:endParaRPr lang="ru-RU"/>
        </a:p>
      </dgm:t>
    </dgm:pt>
    <dgm:pt modelId="{287FCA35-078B-4F25-A9B8-5050B99691D8}" type="pres">
      <dgm:prSet presAssocID="{70F2AA56-C4E5-4264-A412-8E3E342AE4A8}" presName="invisiNode" presStyleLbl="node1" presStyleIdx="0" presStyleCnt="4"/>
      <dgm:spPr/>
    </dgm:pt>
    <dgm:pt modelId="{2789F987-E78C-43F3-8EF0-B59915EF2FBC}" type="pres">
      <dgm:prSet presAssocID="{70F2AA56-C4E5-4264-A412-8E3E342AE4A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CA6E8B6E-B27E-4F1A-91DD-744C2954859A}" type="pres">
      <dgm:prSet presAssocID="{57C6DEDA-F6FB-4A33-9F4B-CD2269E47FC9}" presName="sibTrans" presStyleLbl="sibTrans2D1" presStyleIdx="0" presStyleCnt="0"/>
      <dgm:spPr/>
    </dgm:pt>
    <dgm:pt modelId="{7AF87D95-DD14-4D4E-871E-0FC900CAEAFB}" type="pres">
      <dgm:prSet presAssocID="{323CE769-B7FE-49C9-B3D4-4F3803ACA450}" presName="compNode" presStyleCnt="0"/>
      <dgm:spPr/>
    </dgm:pt>
    <dgm:pt modelId="{63BE56A1-9104-4107-B01A-FD0D923F4F86}" type="pres">
      <dgm:prSet presAssocID="{323CE769-B7FE-49C9-B3D4-4F3803ACA450}" presName="bkgdShape" presStyleLbl="node1" presStyleIdx="1" presStyleCnt="4" custLinFactNeighborX="-798"/>
      <dgm:spPr/>
      <dgm:t>
        <a:bodyPr/>
        <a:lstStyle/>
        <a:p>
          <a:endParaRPr lang="ru-RU"/>
        </a:p>
      </dgm:t>
    </dgm:pt>
    <dgm:pt modelId="{6979678B-B533-401A-BF9F-E1AFC79AFD69}" type="pres">
      <dgm:prSet presAssocID="{323CE769-B7FE-49C9-B3D4-4F3803ACA450}" presName="nodeTx" presStyleLbl="node1" presStyleIdx="1" presStyleCnt="4">
        <dgm:presLayoutVars>
          <dgm:bulletEnabled val="1"/>
        </dgm:presLayoutVars>
      </dgm:prSet>
      <dgm:spPr/>
      <dgm:t>
        <a:bodyPr/>
        <a:lstStyle/>
        <a:p>
          <a:endParaRPr lang="ru-RU"/>
        </a:p>
      </dgm:t>
    </dgm:pt>
    <dgm:pt modelId="{4882DA72-6929-457C-9597-733F2A80E770}" type="pres">
      <dgm:prSet presAssocID="{323CE769-B7FE-49C9-B3D4-4F3803ACA450}" presName="invisiNode" presStyleLbl="node1" presStyleIdx="1" presStyleCnt="4"/>
      <dgm:spPr/>
    </dgm:pt>
    <dgm:pt modelId="{2B4B7FAC-9EE2-4B71-8D33-7BE6F7E3A7D4}" type="pres">
      <dgm:prSet presAssocID="{323CE769-B7FE-49C9-B3D4-4F3803ACA450}"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ADEFE6C4-9469-4ADF-8C1A-349C5225B6BA}" type="pres">
      <dgm:prSet presAssocID="{4D660B7C-D470-4BA4-9500-19C041C02D01}" presName="sibTrans" presStyleLbl="sibTrans2D1" presStyleIdx="0" presStyleCnt="0"/>
      <dgm:spPr/>
    </dgm:pt>
    <dgm:pt modelId="{81087395-DB3E-4EE9-A6E3-F9C7CAB73568}" type="pres">
      <dgm:prSet presAssocID="{2406AEE9-5267-4B23-A98D-B12A8EFEAAE3}" presName="compNode" presStyleCnt="0"/>
      <dgm:spPr/>
    </dgm:pt>
    <dgm:pt modelId="{A9F722CA-B6C5-4459-9B60-BD111F36957E}" type="pres">
      <dgm:prSet presAssocID="{2406AEE9-5267-4B23-A98D-B12A8EFEAAE3}" presName="bkgdShape" presStyleLbl="node1" presStyleIdx="2" presStyleCnt="4"/>
      <dgm:spPr/>
      <dgm:t>
        <a:bodyPr/>
        <a:lstStyle/>
        <a:p>
          <a:endParaRPr lang="ru-RU"/>
        </a:p>
      </dgm:t>
    </dgm:pt>
    <dgm:pt modelId="{DF6D7CF2-48A9-4E75-8300-51F1F05D775A}" type="pres">
      <dgm:prSet presAssocID="{2406AEE9-5267-4B23-A98D-B12A8EFEAAE3}" presName="nodeTx" presStyleLbl="node1" presStyleIdx="2" presStyleCnt="4">
        <dgm:presLayoutVars>
          <dgm:bulletEnabled val="1"/>
        </dgm:presLayoutVars>
      </dgm:prSet>
      <dgm:spPr/>
      <dgm:t>
        <a:bodyPr/>
        <a:lstStyle/>
        <a:p>
          <a:endParaRPr lang="ru-RU"/>
        </a:p>
      </dgm:t>
    </dgm:pt>
    <dgm:pt modelId="{36A32197-EFF6-47FF-8E6C-441278CD1A4A}" type="pres">
      <dgm:prSet presAssocID="{2406AEE9-5267-4B23-A98D-B12A8EFEAAE3}" presName="invisiNode" presStyleLbl="node1" presStyleIdx="2" presStyleCnt="4"/>
      <dgm:spPr/>
    </dgm:pt>
    <dgm:pt modelId="{AA93C609-B1B1-4199-97C7-CB16B21CC4E8}" type="pres">
      <dgm:prSet presAssocID="{2406AEE9-5267-4B23-A98D-B12A8EFEAAE3}"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F5961DFE-616A-4D1B-AEB4-303A0BE631D3}" type="pres">
      <dgm:prSet presAssocID="{D36043DB-B3DF-4385-8713-253F893CF06A}" presName="sibTrans" presStyleLbl="sibTrans2D1" presStyleIdx="0" presStyleCnt="0"/>
      <dgm:spPr/>
    </dgm:pt>
    <dgm:pt modelId="{6EB769C8-430C-4527-8661-676BDCAB35DD}" type="pres">
      <dgm:prSet presAssocID="{62F85E70-465D-49E5-8760-232549BDD8E9}" presName="compNode" presStyleCnt="0"/>
      <dgm:spPr/>
    </dgm:pt>
    <dgm:pt modelId="{F01B7FE9-0C38-4CEC-AE68-9DE17BB36C6A}" type="pres">
      <dgm:prSet presAssocID="{62F85E70-465D-49E5-8760-232549BDD8E9}" presName="bkgdShape" presStyleLbl="node1" presStyleIdx="3" presStyleCnt="4"/>
      <dgm:spPr/>
      <dgm:t>
        <a:bodyPr/>
        <a:lstStyle/>
        <a:p>
          <a:endParaRPr lang="ru-RU"/>
        </a:p>
      </dgm:t>
    </dgm:pt>
    <dgm:pt modelId="{C9030299-62F0-4EEF-B06D-CC7056FD9399}" type="pres">
      <dgm:prSet presAssocID="{62F85E70-465D-49E5-8760-232549BDD8E9}" presName="nodeTx" presStyleLbl="node1" presStyleIdx="3" presStyleCnt="4">
        <dgm:presLayoutVars>
          <dgm:bulletEnabled val="1"/>
        </dgm:presLayoutVars>
      </dgm:prSet>
      <dgm:spPr/>
      <dgm:t>
        <a:bodyPr/>
        <a:lstStyle/>
        <a:p>
          <a:endParaRPr lang="ru-RU"/>
        </a:p>
      </dgm:t>
    </dgm:pt>
    <dgm:pt modelId="{985E539C-ED17-466D-8A34-4C48CBFD945B}" type="pres">
      <dgm:prSet presAssocID="{62F85E70-465D-49E5-8760-232549BDD8E9}" presName="invisiNode" presStyleLbl="node1" presStyleIdx="3" presStyleCnt="4"/>
      <dgm:spPr/>
    </dgm:pt>
    <dgm:pt modelId="{F59FD533-F7D0-468D-A2AC-01EB3FBC4DC1}" type="pres">
      <dgm:prSet presAssocID="{62F85E70-465D-49E5-8760-232549BDD8E9}"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pt>
  </dgm:ptLst>
  <dgm:cxnLst>
    <dgm:cxn modelId="{F0897519-5FD9-45C9-A323-31892D68D407}" type="presOf" srcId="{4D660B7C-D470-4BA4-9500-19C041C02D01}" destId="{ADEFE6C4-9469-4ADF-8C1A-349C5225B6BA}" srcOrd="0" destOrd="0" presId="urn:microsoft.com/office/officeart/2005/8/layout/hList7"/>
    <dgm:cxn modelId="{D24417C6-07DA-4CC4-942F-2606DB94A4E9}" srcId="{6B9A7348-1801-43B9-B461-A9ACC84EA8E0}" destId="{70F2AA56-C4E5-4264-A412-8E3E342AE4A8}" srcOrd="0" destOrd="0" parTransId="{1E624415-508F-487C-BC8B-89290FBCF6A2}" sibTransId="{57C6DEDA-F6FB-4A33-9F4B-CD2269E47FC9}"/>
    <dgm:cxn modelId="{D71903BC-2DA0-417A-8688-A3D33E48585E}" srcId="{6B9A7348-1801-43B9-B461-A9ACC84EA8E0}" destId="{62F85E70-465D-49E5-8760-232549BDD8E9}" srcOrd="3" destOrd="0" parTransId="{C62CEF5F-9C2D-4706-8566-A24719F9DCB9}" sibTransId="{B2DE334E-C6EA-4B62-9A9A-061BC3F5AF5A}"/>
    <dgm:cxn modelId="{13BC92A1-294E-4EA9-85BB-FB4538254AFB}" type="presOf" srcId="{323CE769-B7FE-49C9-B3D4-4F3803ACA450}" destId="{6979678B-B533-401A-BF9F-E1AFC79AFD69}" srcOrd="1" destOrd="0" presId="urn:microsoft.com/office/officeart/2005/8/layout/hList7"/>
    <dgm:cxn modelId="{BF614A9E-BA1A-4360-9A3E-D3221B6CFDE6}" type="presOf" srcId="{2406AEE9-5267-4B23-A98D-B12A8EFEAAE3}" destId="{A9F722CA-B6C5-4459-9B60-BD111F36957E}" srcOrd="0" destOrd="0" presId="urn:microsoft.com/office/officeart/2005/8/layout/hList7"/>
    <dgm:cxn modelId="{F210C452-55AC-4BCE-94AF-84B63F048033}" type="presOf" srcId="{62F85E70-465D-49E5-8760-232549BDD8E9}" destId="{F01B7FE9-0C38-4CEC-AE68-9DE17BB36C6A}" srcOrd="0" destOrd="0" presId="urn:microsoft.com/office/officeart/2005/8/layout/hList7"/>
    <dgm:cxn modelId="{668A7320-FC5B-4193-ABD8-671A3685AB9B}" type="presOf" srcId="{2406AEE9-5267-4B23-A98D-B12A8EFEAAE3}" destId="{DF6D7CF2-48A9-4E75-8300-51F1F05D775A}" srcOrd="1" destOrd="0" presId="urn:microsoft.com/office/officeart/2005/8/layout/hList7"/>
    <dgm:cxn modelId="{A16B76C9-4973-4549-B82C-F87974A02F6B}" srcId="{6B9A7348-1801-43B9-B461-A9ACC84EA8E0}" destId="{2406AEE9-5267-4B23-A98D-B12A8EFEAAE3}" srcOrd="2" destOrd="0" parTransId="{F110A675-D4DA-4D06-912A-DCB23C773BF2}" sibTransId="{D36043DB-B3DF-4385-8713-253F893CF06A}"/>
    <dgm:cxn modelId="{0D3B0F0B-F952-4DCB-8E7F-AD16EAC04DCB}" type="presOf" srcId="{6B9A7348-1801-43B9-B461-A9ACC84EA8E0}" destId="{6ED8C040-30B6-41D2-AD4E-0387099BABE3}" srcOrd="0" destOrd="0" presId="urn:microsoft.com/office/officeart/2005/8/layout/hList7"/>
    <dgm:cxn modelId="{78609096-8033-4E72-B2F8-D92AC1C3D369}" type="presOf" srcId="{57C6DEDA-F6FB-4A33-9F4B-CD2269E47FC9}" destId="{CA6E8B6E-B27E-4F1A-91DD-744C2954859A}" srcOrd="0" destOrd="0" presId="urn:microsoft.com/office/officeart/2005/8/layout/hList7"/>
    <dgm:cxn modelId="{CDEDE639-3797-46B9-8501-472AF3F5D5B7}" type="presOf" srcId="{70F2AA56-C4E5-4264-A412-8E3E342AE4A8}" destId="{5F1392CB-0480-4F98-A24A-AF938329004E}" srcOrd="0" destOrd="0" presId="urn:microsoft.com/office/officeart/2005/8/layout/hList7"/>
    <dgm:cxn modelId="{D820173E-3847-470E-AC8B-0F7AE2009579}" type="presOf" srcId="{70F2AA56-C4E5-4264-A412-8E3E342AE4A8}" destId="{0D03CABE-1B17-4D4D-8354-11A2FE565E9B}" srcOrd="1" destOrd="0" presId="urn:microsoft.com/office/officeart/2005/8/layout/hList7"/>
    <dgm:cxn modelId="{80344E30-E456-4E0A-B27B-33B357DB2408}" srcId="{6B9A7348-1801-43B9-B461-A9ACC84EA8E0}" destId="{323CE769-B7FE-49C9-B3D4-4F3803ACA450}" srcOrd="1" destOrd="0" parTransId="{A8972DEC-C1DB-4C1F-89B8-073430EE6650}" sibTransId="{4D660B7C-D470-4BA4-9500-19C041C02D01}"/>
    <dgm:cxn modelId="{86393F7D-BBD1-4F6D-8CC9-A95A053EBD2C}" type="presOf" srcId="{323CE769-B7FE-49C9-B3D4-4F3803ACA450}" destId="{63BE56A1-9104-4107-B01A-FD0D923F4F86}" srcOrd="0" destOrd="0" presId="urn:microsoft.com/office/officeart/2005/8/layout/hList7"/>
    <dgm:cxn modelId="{B8928C31-D177-477B-9BD0-6985A3B5BF2C}" type="presOf" srcId="{D36043DB-B3DF-4385-8713-253F893CF06A}" destId="{F5961DFE-616A-4D1B-AEB4-303A0BE631D3}" srcOrd="0" destOrd="0" presId="urn:microsoft.com/office/officeart/2005/8/layout/hList7"/>
    <dgm:cxn modelId="{A0A79280-8CC5-4D49-9888-6DE2EA635C38}" type="presOf" srcId="{62F85E70-465D-49E5-8760-232549BDD8E9}" destId="{C9030299-62F0-4EEF-B06D-CC7056FD9399}" srcOrd="1" destOrd="0" presId="urn:microsoft.com/office/officeart/2005/8/layout/hList7"/>
    <dgm:cxn modelId="{E3E4C37C-8A57-4865-9104-9DA054C33826}" type="presParOf" srcId="{6ED8C040-30B6-41D2-AD4E-0387099BABE3}" destId="{37B79903-E954-4267-A74E-553FC57D7F8C}" srcOrd="0" destOrd="0" presId="urn:microsoft.com/office/officeart/2005/8/layout/hList7"/>
    <dgm:cxn modelId="{7F87014E-0702-4323-B16B-4E3B4CA241B3}" type="presParOf" srcId="{6ED8C040-30B6-41D2-AD4E-0387099BABE3}" destId="{46D84AA6-9ABF-46EE-8B36-6040103CAD07}" srcOrd="1" destOrd="0" presId="urn:microsoft.com/office/officeart/2005/8/layout/hList7"/>
    <dgm:cxn modelId="{499C725E-6FB4-4461-9D38-B8B9005F5ABF}" type="presParOf" srcId="{46D84AA6-9ABF-46EE-8B36-6040103CAD07}" destId="{2ED2459F-F2E1-450A-8727-9BEC75A4982B}" srcOrd="0" destOrd="0" presId="urn:microsoft.com/office/officeart/2005/8/layout/hList7"/>
    <dgm:cxn modelId="{E542170F-B8DD-4F7E-842D-A957C4E49ADD}" type="presParOf" srcId="{2ED2459F-F2E1-450A-8727-9BEC75A4982B}" destId="{5F1392CB-0480-4F98-A24A-AF938329004E}" srcOrd="0" destOrd="0" presId="urn:microsoft.com/office/officeart/2005/8/layout/hList7"/>
    <dgm:cxn modelId="{CCFF92A2-D28F-482B-B817-92A67F8F063A}" type="presParOf" srcId="{2ED2459F-F2E1-450A-8727-9BEC75A4982B}" destId="{0D03CABE-1B17-4D4D-8354-11A2FE565E9B}" srcOrd="1" destOrd="0" presId="urn:microsoft.com/office/officeart/2005/8/layout/hList7"/>
    <dgm:cxn modelId="{1D393A7B-8AE3-4A52-8D7B-EB8976D5CF7A}" type="presParOf" srcId="{2ED2459F-F2E1-450A-8727-9BEC75A4982B}" destId="{287FCA35-078B-4F25-A9B8-5050B99691D8}" srcOrd="2" destOrd="0" presId="urn:microsoft.com/office/officeart/2005/8/layout/hList7"/>
    <dgm:cxn modelId="{31AEC2CE-25AE-4CC5-AAE8-B9EE720B4416}" type="presParOf" srcId="{2ED2459F-F2E1-450A-8727-9BEC75A4982B}" destId="{2789F987-E78C-43F3-8EF0-B59915EF2FBC}" srcOrd="3" destOrd="0" presId="urn:microsoft.com/office/officeart/2005/8/layout/hList7"/>
    <dgm:cxn modelId="{4A03C8F7-100A-4EEA-8AF8-FACAEB51F05C}" type="presParOf" srcId="{46D84AA6-9ABF-46EE-8B36-6040103CAD07}" destId="{CA6E8B6E-B27E-4F1A-91DD-744C2954859A}" srcOrd="1" destOrd="0" presId="urn:microsoft.com/office/officeart/2005/8/layout/hList7"/>
    <dgm:cxn modelId="{7DC71097-D108-4DB8-BB46-8459CF3D6CE3}" type="presParOf" srcId="{46D84AA6-9ABF-46EE-8B36-6040103CAD07}" destId="{7AF87D95-DD14-4D4E-871E-0FC900CAEAFB}" srcOrd="2" destOrd="0" presId="urn:microsoft.com/office/officeart/2005/8/layout/hList7"/>
    <dgm:cxn modelId="{8B1128FB-F8EE-4D69-A90F-E1E9687C4B03}" type="presParOf" srcId="{7AF87D95-DD14-4D4E-871E-0FC900CAEAFB}" destId="{63BE56A1-9104-4107-B01A-FD0D923F4F86}" srcOrd="0" destOrd="0" presId="urn:microsoft.com/office/officeart/2005/8/layout/hList7"/>
    <dgm:cxn modelId="{841A5333-39B7-409E-8C9A-B1F5547D41BC}" type="presParOf" srcId="{7AF87D95-DD14-4D4E-871E-0FC900CAEAFB}" destId="{6979678B-B533-401A-BF9F-E1AFC79AFD69}" srcOrd="1" destOrd="0" presId="urn:microsoft.com/office/officeart/2005/8/layout/hList7"/>
    <dgm:cxn modelId="{F73A0286-1813-4810-81BB-358E70782EDC}" type="presParOf" srcId="{7AF87D95-DD14-4D4E-871E-0FC900CAEAFB}" destId="{4882DA72-6929-457C-9597-733F2A80E770}" srcOrd="2" destOrd="0" presId="urn:microsoft.com/office/officeart/2005/8/layout/hList7"/>
    <dgm:cxn modelId="{01ADE22D-55D8-4F49-98EB-426DCA137AC6}" type="presParOf" srcId="{7AF87D95-DD14-4D4E-871E-0FC900CAEAFB}" destId="{2B4B7FAC-9EE2-4B71-8D33-7BE6F7E3A7D4}" srcOrd="3" destOrd="0" presId="urn:microsoft.com/office/officeart/2005/8/layout/hList7"/>
    <dgm:cxn modelId="{FB690178-1CE0-4ACF-BB6C-01827F6F9FD2}" type="presParOf" srcId="{46D84AA6-9ABF-46EE-8B36-6040103CAD07}" destId="{ADEFE6C4-9469-4ADF-8C1A-349C5225B6BA}" srcOrd="3" destOrd="0" presId="urn:microsoft.com/office/officeart/2005/8/layout/hList7"/>
    <dgm:cxn modelId="{904C0EE9-77AC-4540-984B-6AD6A862A618}" type="presParOf" srcId="{46D84AA6-9ABF-46EE-8B36-6040103CAD07}" destId="{81087395-DB3E-4EE9-A6E3-F9C7CAB73568}" srcOrd="4" destOrd="0" presId="urn:microsoft.com/office/officeart/2005/8/layout/hList7"/>
    <dgm:cxn modelId="{5EE7706A-5ADA-499A-8058-676F278CB99E}" type="presParOf" srcId="{81087395-DB3E-4EE9-A6E3-F9C7CAB73568}" destId="{A9F722CA-B6C5-4459-9B60-BD111F36957E}" srcOrd="0" destOrd="0" presId="urn:microsoft.com/office/officeart/2005/8/layout/hList7"/>
    <dgm:cxn modelId="{308EA1E9-DB05-4B5E-9C22-5A7BC4CBE0E5}" type="presParOf" srcId="{81087395-DB3E-4EE9-A6E3-F9C7CAB73568}" destId="{DF6D7CF2-48A9-4E75-8300-51F1F05D775A}" srcOrd="1" destOrd="0" presId="urn:microsoft.com/office/officeart/2005/8/layout/hList7"/>
    <dgm:cxn modelId="{AD8D1E41-578F-49CE-9CEB-0F9E5B4CA65C}" type="presParOf" srcId="{81087395-DB3E-4EE9-A6E3-F9C7CAB73568}" destId="{36A32197-EFF6-47FF-8E6C-441278CD1A4A}" srcOrd="2" destOrd="0" presId="urn:microsoft.com/office/officeart/2005/8/layout/hList7"/>
    <dgm:cxn modelId="{F384C9CB-967A-4E9A-9F1A-78F3C98C7257}" type="presParOf" srcId="{81087395-DB3E-4EE9-A6E3-F9C7CAB73568}" destId="{AA93C609-B1B1-4199-97C7-CB16B21CC4E8}" srcOrd="3" destOrd="0" presId="urn:microsoft.com/office/officeart/2005/8/layout/hList7"/>
    <dgm:cxn modelId="{B60B1198-9061-40E2-AB70-8A52099A5764}" type="presParOf" srcId="{46D84AA6-9ABF-46EE-8B36-6040103CAD07}" destId="{F5961DFE-616A-4D1B-AEB4-303A0BE631D3}" srcOrd="5" destOrd="0" presId="urn:microsoft.com/office/officeart/2005/8/layout/hList7"/>
    <dgm:cxn modelId="{75604FD6-C85E-4309-B807-ED196C29007C}" type="presParOf" srcId="{46D84AA6-9ABF-46EE-8B36-6040103CAD07}" destId="{6EB769C8-430C-4527-8661-676BDCAB35DD}" srcOrd="6" destOrd="0" presId="urn:microsoft.com/office/officeart/2005/8/layout/hList7"/>
    <dgm:cxn modelId="{F0790939-5E98-4E30-9519-263E6C76824E}" type="presParOf" srcId="{6EB769C8-430C-4527-8661-676BDCAB35DD}" destId="{F01B7FE9-0C38-4CEC-AE68-9DE17BB36C6A}" srcOrd="0" destOrd="0" presId="urn:microsoft.com/office/officeart/2005/8/layout/hList7"/>
    <dgm:cxn modelId="{7D71E8EB-06EC-4C30-AA0D-71D5C69536C9}" type="presParOf" srcId="{6EB769C8-430C-4527-8661-676BDCAB35DD}" destId="{C9030299-62F0-4EEF-B06D-CC7056FD9399}" srcOrd="1" destOrd="0" presId="urn:microsoft.com/office/officeart/2005/8/layout/hList7"/>
    <dgm:cxn modelId="{5CDEBF93-DCC1-499D-A937-74E16155BC0C}" type="presParOf" srcId="{6EB769C8-430C-4527-8661-676BDCAB35DD}" destId="{985E539C-ED17-466D-8A34-4C48CBFD945B}" srcOrd="2" destOrd="0" presId="urn:microsoft.com/office/officeart/2005/8/layout/hList7"/>
    <dgm:cxn modelId="{8F33BC7D-35B0-48B4-9EF0-8FD24C30CD9D}" type="presParOf" srcId="{6EB769C8-430C-4527-8661-676BDCAB35DD}" destId="{F59FD533-F7D0-468D-A2AC-01EB3FBC4DC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0789F-082B-4849-A450-1466C7FA681E}" type="doc">
      <dgm:prSet loTypeId="urn:microsoft.com/office/officeart/2005/8/layout/vList3" loCatId="list" qsTypeId="urn:microsoft.com/office/officeart/2005/8/quickstyle/simple1" qsCatId="simple" csTypeId="urn:microsoft.com/office/officeart/2005/8/colors/accent1_5" csCatId="accent1" phldr="1"/>
      <dgm:spPr/>
    </dgm:pt>
    <dgm:pt modelId="{3E330FF9-9C2A-40DA-A118-3B4DC34E8034}">
      <dgm:prSet phldrT="[Текст]"/>
      <dgm:spPr/>
      <dgm:t>
        <a:bodyPr/>
        <a:lstStyle/>
        <a:p>
          <a:r>
            <a:rPr lang="uk-UA" smtClean="0">
              <a:solidFill>
                <a:schemeClr val="tx1"/>
              </a:solidFill>
            </a:rPr>
            <a:t>У приміщенні сільської ради маємо книгу «Скарг і пропозицій»</a:t>
          </a:r>
          <a:endParaRPr lang="ru-RU" dirty="0">
            <a:solidFill>
              <a:schemeClr val="tx1"/>
            </a:solidFill>
          </a:endParaRPr>
        </a:p>
      </dgm:t>
    </dgm:pt>
    <dgm:pt modelId="{43B89996-E041-4887-8BBD-505BCC758509}" type="parTrans" cxnId="{BCE3F4CE-795C-4CA5-A1E6-E667181BD417}">
      <dgm:prSet/>
      <dgm:spPr/>
      <dgm:t>
        <a:bodyPr/>
        <a:lstStyle/>
        <a:p>
          <a:endParaRPr lang="ru-RU">
            <a:solidFill>
              <a:schemeClr val="tx1"/>
            </a:solidFill>
          </a:endParaRPr>
        </a:p>
      </dgm:t>
    </dgm:pt>
    <dgm:pt modelId="{6E7EB084-A6F9-4750-AC70-000329C45B21}" type="sibTrans" cxnId="{BCE3F4CE-795C-4CA5-A1E6-E667181BD417}">
      <dgm:prSet/>
      <dgm:spPr/>
      <dgm:t>
        <a:bodyPr/>
        <a:lstStyle/>
        <a:p>
          <a:endParaRPr lang="ru-RU">
            <a:solidFill>
              <a:schemeClr val="tx1"/>
            </a:solidFill>
          </a:endParaRPr>
        </a:p>
      </dgm:t>
    </dgm:pt>
    <dgm:pt modelId="{FCF2C7A3-204E-42D9-9385-9DB13891E39A}">
      <dgm:prSet phldrT="[Текст]"/>
      <dgm:spPr/>
      <dgm:t>
        <a:bodyPr/>
        <a:lstStyle/>
        <a:p>
          <a:r>
            <a:rPr lang="uk-UA" dirty="0" smtClean="0">
              <a:solidFill>
                <a:schemeClr val="tx1"/>
              </a:solidFill>
            </a:rPr>
            <a:t>Усі події, пов’язані з діяльністю ГАШ, уміщаємо на сайті школи </a:t>
          </a:r>
          <a:r>
            <a:rPr lang="en-US" dirty="0" smtClean="0">
              <a:solidFill>
                <a:schemeClr val="tx1"/>
              </a:solidFill>
            </a:rPr>
            <a:t>http://xomytes.at.ua/</a:t>
          </a:r>
          <a:endParaRPr lang="ru-RU" dirty="0">
            <a:solidFill>
              <a:schemeClr val="tx1"/>
            </a:solidFill>
          </a:endParaRPr>
        </a:p>
      </dgm:t>
    </dgm:pt>
    <dgm:pt modelId="{BDEBBE96-5353-4973-96F2-CA93962850E9}" type="parTrans" cxnId="{46F6A1B2-5723-460E-B123-24D61ED19CD7}">
      <dgm:prSet/>
      <dgm:spPr/>
      <dgm:t>
        <a:bodyPr/>
        <a:lstStyle/>
        <a:p>
          <a:endParaRPr lang="ru-RU">
            <a:solidFill>
              <a:schemeClr val="tx1"/>
            </a:solidFill>
          </a:endParaRPr>
        </a:p>
      </dgm:t>
    </dgm:pt>
    <dgm:pt modelId="{E6F217AA-66BA-4D06-BE06-BC78E6C1C7CE}" type="sibTrans" cxnId="{46F6A1B2-5723-460E-B123-24D61ED19CD7}">
      <dgm:prSet/>
      <dgm:spPr/>
      <dgm:t>
        <a:bodyPr/>
        <a:lstStyle/>
        <a:p>
          <a:endParaRPr lang="ru-RU">
            <a:solidFill>
              <a:schemeClr val="tx1"/>
            </a:solidFill>
          </a:endParaRPr>
        </a:p>
      </dgm:t>
    </dgm:pt>
    <dgm:pt modelId="{5C5C9D4A-DD6D-4A86-B64B-044E5FF909B3}">
      <dgm:prSet phldrT="[Текст]"/>
      <dgm:spPr/>
      <dgm:t>
        <a:bodyPr/>
        <a:lstStyle/>
        <a:p>
          <a:r>
            <a:rPr lang="uk-UA" smtClean="0">
              <a:solidFill>
                <a:schemeClr val="tx1"/>
              </a:solidFill>
            </a:rPr>
            <a:t>Новини можна прочитати у громадській газеті «Хомутецький вісник»</a:t>
          </a:r>
          <a:endParaRPr lang="ru-RU" dirty="0">
            <a:solidFill>
              <a:schemeClr val="tx1"/>
            </a:solidFill>
          </a:endParaRPr>
        </a:p>
      </dgm:t>
    </dgm:pt>
    <dgm:pt modelId="{8B6D0F7E-88DA-4B4A-BC79-4E607FAF5396}" type="parTrans" cxnId="{C4245DB2-455B-450F-9B56-C50AC370C753}">
      <dgm:prSet/>
      <dgm:spPr/>
      <dgm:t>
        <a:bodyPr/>
        <a:lstStyle/>
        <a:p>
          <a:endParaRPr lang="ru-RU">
            <a:solidFill>
              <a:schemeClr val="tx1"/>
            </a:solidFill>
          </a:endParaRPr>
        </a:p>
      </dgm:t>
    </dgm:pt>
    <dgm:pt modelId="{54A825A0-8504-494B-ABBC-6473BC88140A}" type="sibTrans" cxnId="{C4245DB2-455B-450F-9B56-C50AC370C753}">
      <dgm:prSet/>
      <dgm:spPr/>
      <dgm:t>
        <a:bodyPr/>
        <a:lstStyle/>
        <a:p>
          <a:endParaRPr lang="ru-RU">
            <a:solidFill>
              <a:schemeClr val="tx1"/>
            </a:solidFill>
          </a:endParaRPr>
        </a:p>
      </dgm:t>
    </dgm:pt>
    <dgm:pt modelId="{96EB865F-CA59-4B68-A6B7-27FCBF73552E}" type="pres">
      <dgm:prSet presAssocID="{8140789F-082B-4849-A450-1466C7FA681E}" presName="linearFlow" presStyleCnt="0">
        <dgm:presLayoutVars>
          <dgm:dir/>
          <dgm:resizeHandles val="exact"/>
        </dgm:presLayoutVars>
      </dgm:prSet>
      <dgm:spPr/>
    </dgm:pt>
    <dgm:pt modelId="{F519C252-030D-486E-9A86-89CA63B138F6}" type="pres">
      <dgm:prSet presAssocID="{3E330FF9-9C2A-40DA-A118-3B4DC34E8034}" presName="composite" presStyleCnt="0"/>
      <dgm:spPr/>
    </dgm:pt>
    <dgm:pt modelId="{F8496448-00C5-4385-B4C1-28C149F99FD2}" type="pres">
      <dgm:prSet presAssocID="{3E330FF9-9C2A-40DA-A118-3B4DC34E8034}" presName="imgShp" presStyleLbl="fgImgPlace1" presStyleIdx="0" presStyleCnt="3" custLinFactNeighborX="-30635" custLinFactNeighborY="-295"/>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B98761A8-E027-4B4E-9168-FC39D2382BE9}" type="pres">
      <dgm:prSet presAssocID="{3E330FF9-9C2A-40DA-A118-3B4DC34E8034}" presName="txShp" presStyleLbl="node1" presStyleIdx="0" presStyleCnt="3" custScaleX="129037">
        <dgm:presLayoutVars>
          <dgm:bulletEnabled val="1"/>
        </dgm:presLayoutVars>
      </dgm:prSet>
      <dgm:spPr/>
    </dgm:pt>
    <dgm:pt modelId="{914F06E4-E58C-4019-821F-B9B7581D7708}" type="pres">
      <dgm:prSet presAssocID="{6E7EB084-A6F9-4750-AC70-000329C45B21}" presName="spacing" presStyleCnt="0"/>
      <dgm:spPr/>
    </dgm:pt>
    <dgm:pt modelId="{E4B505F6-01E6-4747-8D7E-A2380C89D342}" type="pres">
      <dgm:prSet presAssocID="{FCF2C7A3-204E-42D9-9385-9DB13891E39A}" presName="composite" presStyleCnt="0"/>
      <dgm:spPr/>
    </dgm:pt>
    <dgm:pt modelId="{F54CCC4C-31C3-48E7-950B-6A1D87DF0D7F}" type="pres">
      <dgm:prSet presAssocID="{FCF2C7A3-204E-42D9-9385-9DB13891E39A}" presName="imgShp" presStyleLbl="fgImgPlace1" presStyleIdx="1" presStyleCnt="3" custLinFactNeighborX="-27492" custLinFactNeighborY="46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7000" r="-57000"/>
          </a:stretch>
        </a:blipFill>
      </dgm:spPr>
    </dgm:pt>
    <dgm:pt modelId="{6B6536F3-3E89-4861-8CA1-DCCCB2D01CAD}" type="pres">
      <dgm:prSet presAssocID="{FCF2C7A3-204E-42D9-9385-9DB13891E39A}" presName="txShp" presStyleLbl="node1" presStyleIdx="1" presStyleCnt="3" custScaleX="127414" custScaleY="125149">
        <dgm:presLayoutVars>
          <dgm:bulletEnabled val="1"/>
        </dgm:presLayoutVars>
      </dgm:prSet>
      <dgm:spPr/>
      <dgm:t>
        <a:bodyPr/>
        <a:lstStyle/>
        <a:p>
          <a:endParaRPr lang="ru-RU"/>
        </a:p>
      </dgm:t>
    </dgm:pt>
    <dgm:pt modelId="{0D5A45E2-89E1-45F1-ACF1-A05981A1E003}" type="pres">
      <dgm:prSet presAssocID="{E6F217AA-66BA-4D06-BE06-BC78E6C1C7CE}" presName="spacing" presStyleCnt="0"/>
      <dgm:spPr/>
    </dgm:pt>
    <dgm:pt modelId="{916B647C-39CF-4501-A771-2A763EFAFEAA}" type="pres">
      <dgm:prSet presAssocID="{5C5C9D4A-DD6D-4A86-B64B-044E5FF909B3}" presName="composite" presStyleCnt="0"/>
      <dgm:spPr/>
    </dgm:pt>
    <dgm:pt modelId="{2E480094-1253-4807-9181-00FEA789D6E8}" type="pres">
      <dgm:prSet presAssocID="{5C5C9D4A-DD6D-4A86-B64B-044E5FF909B3}" presName="imgShp" presStyleLbl="fgImgPlace1" presStyleIdx="2" presStyleCnt="3" custLinFactNeighborX="-33733" custLinFactNeighborY="-970"/>
      <dgm:spPr>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dgm:spPr>
    </dgm:pt>
    <dgm:pt modelId="{999A5E59-9FA3-42DD-9098-A1C930880604}" type="pres">
      <dgm:prSet presAssocID="{5C5C9D4A-DD6D-4A86-B64B-044E5FF909B3}" presName="txShp" presStyleLbl="node1" presStyleIdx="2" presStyleCnt="3" custScaleX="124479">
        <dgm:presLayoutVars>
          <dgm:bulletEnabled val="1"/>
        </dgm:presLayoutVars>
      </dgm:prSet>
      <dgm:spPr/>
      <dgm:t>
        <a:bodyPr/>
        <a:lstStyle/>
        <a:p>
          <a:endParaRPr lang="ru-RU"/>
        </a:p>
      </dgm:t>
    </dgm:pt>
  </dgm:ptLst>
  <dgm:cxnLst>
    <dgm:cxn modelId="{7A7EC485-E766-4A7B-B9CE-E283A6696DB2}" type="presOf" srcId="{5C5C9D4A-DD6D-4A86-B64B-044E5FF909B3}" destId="{999A5E59-9FA3-42DD-9098-A1C930880604}" srcOrd="0" destOrd="0" presId="urn:microsoft.com/office/officeart/2005/8/layout/vList3"/>
    <dgm:cxn modelId="{46F6A1B2-5723-460E-B123-24D61ED19CD7}" srcId="{8140789F-082B-4849-A450-1466C7FA681E}" destId="{FCF2C7A3-204E-42D9-9385-9DB13891E39A}" srcOrd="1" destOrd="0" parTransId="{BDEBBE96-5353-4973-96F2-CA93962850E9}" sibTransId="{E6F217AA-66BA-4D06-BE06-BC78E6C1C7CE}"/>
    <dgm:cxn modelId="{0C3C2379-7ABA-4A46-A8B8-58FAADEF8ADC}" type="presOf" srcId="{3E330FF9-9C2A-40DA-A118-3B4DC34E8034}" destId="{B98761A8-E027-4B4E-9168-FC39D2382BE9}" srcOrd="0" destOrd="0" presId="urn:microsoft.com/office/officeart/2005/8/layout/vList3"/>
    <dgm:cxn modelId="{4E9E7B59-3D36-4851-93FD-5D57857C13C4}" type="presOf" srcId="{FCF2C7A3-204E-42D9-9385-9DB13891E39A}" destId="{6B6536F3-3E89-4861-8CA1-DCCCB2D01CAD}" srcOrd="0" destOrd="0" presId="urn:microsoft.com/office/officeart/2005/8/layout/vList3"/>
    <dgm:cxn modelId="{BCE3F4CE-795C-4CA5-A1E6-E667181BD417}" srcId="{8140789F-082B-4849-A450-1466C7FA681E}" destId="{3E330FF9-9C2A-40DA-A118-3B4DC34E8034}" srcOrd="0" destOrd="0" parTransId="{43B89996-E041-4887-8BBD-505BCC758509}" sibTransId="{6E7EB084-A6F9-4750-AC70-000329C45B21}"/>
    <dgm:cxn modelId="{C4245DB2-455B-450F-9B56-C50AC370C753}" srcId="{8140789F-082B-4849-A450-1466C7FA681E}" destId="{5C5C9D4A-DD6D-4A86-B64B-044E5FF909B3}" srcOrd="2" destOrd="0" parTransId="{8B6D0F7E-88DA-4B4A-BC79-4E607FAF5396}" sibTransId="{54A825A0-8504-494B-ABBC-6473BC88140A}"/>
    <dgm:cxn modelId="{A6FD6AB0-22F0-484B-A106-63EA8C51E5AB}" type="presOf" srcId="{8140789F-082B-4849-A450-1466C7FA681E}" destId="{96EB865F-CA59-4B68-A6B7-27FCBF73552E}" srcOrd="0" destOrd="0" presId="urn:microsoft.com/office/officeart/2005/8/layout/vList3"/>
    <dgm:cxn modelId="{8F2DA082-802B-4E61-8D52-7E7DD660A6B9}" type="presParOf" srcId="{96EB865F-CA59-4B68-A6B7-27FCBF73552E}" destId="{F519C252-030D-486E-9A86-89CA63B138F6}" srcOrd="0" destOrd="0" presId="urn:microsoft.com/office/officeart/2005/8/layout/vList3"/>
    <dgm:cxn modelId="{196C78A2-19EF-4609-9305-4803BDF15ECE}" type="presParOf" srcId="{F519C252-030D-486E-9A86-89CA63B138F6}" destId="{F8496448-00C5-4385-B4C1-28C149F99FD2}" srcOrd="0" destOrd="0" presId="urn:microsoft.com/office/officeart/2005/8/layout/vList3"/>
    <dgm:cxn modelId="{D400092C-E977-4314-9712-CFBD60E492CA}" type="presParOf" srcId="{F519C252-030D-486E-9A86-89CA63B138F6}" destId="{B98761A8-E027-4B4E-9168-FC39D2382BE9}" srcOrd="1" destOrd="0" presId="urn:microsoft.com/office/officeart/2005/8/layout/vList3"/>
    <dgm:cxn modelId="{A6F016EC-9690-4C33-A91A-4FE0E6D2B8A8}" type="presParOf" srcId="{96EB865F-CA59-4B68-A6B7-27FCBF73552E}" destId="{914F06E4-E58C-4019-821F-B9B7581D7708}" srcOrd="1" destOrd="0" presId="urn:microsoft.com/office/officeart/2005/8/layout/vList3"/>
    <dgm:cxn modelId="{B776D0C4-3426-4EA0-8135-3338E6F1B666}" type="presParOf" srcId="{96EB865F-CA59-4B68-A6B7-27FCBF73552E}" destId="{E4B505F6-01E6-4747-8D7E-A2380C89D342}" srcOrd="2" destOrd="0" presId="urn:microsoft.com/office/officeart/2005/8/layout/vList3"/>
    <dgm:cxn modelId="{BD786084-BCA5-4642-9225-B56144FE78E2}" type="presParOf" srcId="{E4B505F6-01E6-4747-8D7E-A2380C89D342}" destId="{F54CCC4C-31C3-48E7-950B-6A1D87DF0D7F}" srcOrd="0" destOrd="0" presId="urn:microsoft.com/office/officeart/2005/8/layout/vList3"/>
    <dgm:cxn modelId="{6FFE5BD0-5A6B-4D3E-BA78-FC4DCF909897}" type="presParOf" srcId="{E4B505F6-01E6-4747-8D7E-A2380C89D342}" destId="{6B6536F3-3E89-4861-8CA1-DCCCB2D01CAD}" srcOrd="1" destOrd="0" presId="urn:microsoft.com/office/officeart/2005/8/layout/vList3"/>
    <dgm:cxn modelId="{687F5D71-2F6E-4239-9DFC-FF819AC5F791}" type="presParOf" srcId="{96EB865F-CA59-4B68-A6B7-27FCBF73552E}" destId="{0D5A45E2-89E1-45F1-ACF1-A05981A1E003}" srcOrd="3" destOrd="0" presId="urn:microsoft.com/office/officeart/2005/8/layout/vList3"/>
    <dgm:cxn modelId="{254727D9-0BC3-432E-9BEA-D0B0B93EE57D}" type="presParOf" srcId="{96EB865F-CA59-4B68-A6B7-27FCBF73552E}" destId="{916B647C-39CF-4501-A771-2A763EFAFEAA}" srcOrd="4" destOrd="0" presId="urn:microsoft.com/office/officeart/2005/8/layout/vList3"/>
    <dgm:cxn modelId="{9937F916-9534-434E-8CC8-CC9CFD4999AD}" type="presParOf" srcId="{916B647C-39CF-4501-A771-2A763EFAFEAA}" destId="{2E480094-1253-4807-9181-00FEA789D6E8}" srcOrd="0" destOrd="0" presId="urn:microsoft.com/office/officeart/2005/8/layout/vList3"/>
    <dgm:cxn modelId="{F454C4A2-B166-4F45-B0D9-9DB9DC0D2CF9}" type="presParOf" srcId="{916B647C-39CF-4501-A771-2A763EFAFEAA}" destId="{999A5E59-9FA3-42DD-9098-A1C93088060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581CB-7DB2-460F-9BCD-CD4264F8E7BE}">
      <dsp:nvSpPr>
        <dsp:cNvPr id="0" name=""/>
        <dsp:cNvSpPr/>
      </dsp:nvSpPr>
      <dsp:spPr>
        <a:xfrm>
          <a:off x="0" y="155874"/>
          <a:ext cx="8064895" cy="636141"/>
        </a:xfrm>
        <a:prstGeom prst="roundRect">
          <a:avLst>
            <a:gd name="adj" fmla="val 10000"/>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pPr>
          <a:r>
            <a:rPr lang="uk-UA" sz="1800" b="1" kern="1200" dirty="0" smtClean="0">
              <a:solidFill>
                <a:schemeClr val="tx1"/>
              </a:solidFill>
            </a:rPr>
            <a:t>Мета нашого проекту – створити умови для культурного відпочинку громади с. Хомутець. </a:t>
          </a:r>
          <a:endParaRPr lang="ru-RU" sz="1800" kern="1200" dirty="0">
            <a:solidFill>
              <a:schemeClr val="tx1"/>
            </a:solidFill>
          </a:endParaRPr>
        </a:p>
      </dsp:txBody>
      <dsp:txXfrm>
        <a:off x="1731465" y="155874"/>
        <a:ext cx="6333430" cy="636141"/>
      </dsp:txXfrm>
    </dsp:sp>
    <dsp:sp modelId="{35A99B70-40B0-41BD-813E-003C72B205A7}">
      <dsp:nvSpPr>
        <dsp:cNvPr id="0" name=""/>
        <dsp:cNvSpPr/>
      </dsp:nvSpPr>
      <dsp:spPr>
        <a:xfrm>
          <a:off x="101275" y="0"/>
          <a:ext cx="1554266" cy="9478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DF501-29EB-471F-AB35-C7946396B584}">
      <dsp:nvSpPr>
        <dsp:cNvPr id="0" name=""/>
        <dsp:cNvSpPr/>
      </dsp:nvSpPr>
      <dsp:spPr>
        <a:xfrm>
          <a:off x="0" y="943151"/>
          <a:ext cx="8064895" cy="2644839"/>
        </a:xfrm>
        <a:prstGeom prst="roundRect">
          <a:avLst>
            <a:gd name="adj" fmla="val 10000"/>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ts val="1720"/>
            </a:lnSpc>
            <a:spcBef>
              <a:spcPct val="0"/>
            </a:spcBef>
            <a:spcAft>
              <a:spcPct val="35000"/>
            </a:spcAft>
          </a:pPr>
          <a:r>
            <a:rPr lang="uk-UA" sz="1600" b="1" kern="1200" dirty="0" smtClean="0">
              <a:solidFill>
                <a:schemeClr val="tx1"/>
              </a:solidFill>
            </a:rPr>
            <a:t>Завдання:</a:t>
          </a:r>
        </a:p>
        <a:p>
          <a:pPr lvl="0" algn="l" defTabSz="711200">
            <a:lnSpc>
              <a:spcPts val="1720"/>
            </a:lnSpc>
            <a:spcBef>
              <a:spcPct val="0"/>
            </a:spcBef>
            <a:spcAft>
              <a:spcPct val="35000"/>
            </a:spcAft>
          </a:pPr>
          <a:r>
            <a:rPr lang="uk-UA" sz="1600" b="1" kern="1200" dirty="0" smtClean="0">
              <a:solidFill>
                <a:schemeClr val="tx1"/>
              </a:solidFill>
            </a:rPr>
            <a:t>1. </a:t>
          </a:r>
          <a:r>
            <a:rPr lang="uk-UA" sz="1600" b="1" kern="1200" dirty="0" smtClean="0">
              <a:solidFill>
                <a:schemeClr val="tx1"/>
              </a:solidFill>
            </a:rPr>
            <a:t>очистити територію біля р. Хорол;</a:t>
          </a:r>
        </a:p>
        <a:p>
          <a:pPr lvl="0" algn="l" defTabSz="711200">
            <a:lnSpc>
              <a:spcPts val="1720"/>
            </a:lnSpc>
            <a:spcBef>
              <a:spcPct val="0"/>
            </a:spcBef>
            <a:spcAft>
              <a:spcPct val="35000"/>
            </a:spcAft>
          </a:pPr>
          <a:r>
            <a:rPr lang="uk-UA" sz="1600" b="1" kern="1200" dirty="0" smtClean="0">
              <a:solidFill>
                <a:schemeClr val="tx1"/>
              </a:solidFill>
            </a:rPr>
            <a:t>2. насадити паркові культури;</a:t>
          </a:r>
        </a:p>
        <a:p>
          <a:pPr lvl="0" algn="l" defTabSz="711200">
            <a:lnSpc>
              <a:spcPts val="1720"/>
            </a:lnSpc>
            <a:spcBef>
              <a:spcPct val="0"/>
            </a:spcBef>
            <a:spcAft>
              <a:spcPct val="35000"/>
            </a:spcAft>
          </a:pPr>
          <a:r>
            <a:rPr lang="uk-UA" sz="1600" b="1" kern="1200" dirty="0" smtClean="0">
              <a:solidFill>
                <a:schemeClr val="tx1"/>
              </a:solidFill>
            </a:rPr>
            <a:t>3. встановити лавки;</a:t>
          </a:r>
        </a:p>
        <a:p>
          <a:pPr lvl="0" algn="l" defTabSz="711200">
            <a:lnSpc>
              <a:spcPts val="1720"/>
            </a:lnSpc>
            <a:spcBef>
              <a:spcPct val="0"/>
            </a:spcBef>
            <a:spcAft>
              <a:spcPct val="35000"/>
            </a:spcAft>
          </a:pPr>
          <a:r>
            <a:rPr lang="uk-UA" sz="1600" b="1" kern="1200" dirty="0" smtClean="0">
              <a:solidFill>
                <a:schemeClr val="tx1"/>
              </a:solidFill>
            </a:rPr>
            <a:t>4. встановити дитячий майданчик (для малюків);</a:t>
          </a:r>
        </a:p>
        <a:p>
          <a:pPr lvl="0" algn="l" defTabSz="711200">
            <a:lnSpc>
              <a:spcPts val="1720"/>
            </a:lnSpc>
            <a:spcBef>
              <a:spcPct val="0"/>
            </a:spcBef>
            <a:spcAft>
              <a:spcPct val="35000"/>
            </a:spcAft>
          </a:pPr>
          <a:r>
            <a:rPr lang="uk-UA" sz="1600" b="1" kern="1200" dirty="0" smtClean="0">
              <a:solidFill>
                <a:schemeClr val="tx1"/>
              </a:solidFill>
            </a:rPr>
            <a:t>5. встановити тенісний стіл, турнік (для середнього та старшого віку);</a:t>
          </a:r>
        </a:p>
        <a:p>
          <a:pPr lvl="0" algn="l" defTabSz="711200">
            <a:lnSpc>
              <a:spcPts val="1720"/>
            </a:lnSpc>
            <a:spcBef>
              <a:spcPct val="0"/>
            </a:spcBef>
            <a:spcAft>
              <a:spcPct val="35000"/>
            </a:spcAft>
          </a:pPr>
          <a:r>
            <a:rPr lang="uk-UA" sz="1600" b="1" kern="1200" dirty="0" smtClean="0">
              <a:solidFill>
                <a:schemeClr val="tx1"/>
              </a:solidFill>
            </a:rPr>
            <a:t>6. провести освітлення парку;</a:t>
          </a:r>
        </a:p>
        <a:p>
          <a:pPr lvl="0" algn="l" defTabSz="711200">
            <a:lnSpc>
              <a:spcPts val="1720"/>
            </a:lnSpc>
            <a:spcBef>
              <a:spcPct val="0"/>
            </a:spcBef>
            <a:spcAft>
              <a:spcPct val="35000"/>
            </a:spcAft>
          </a:pPr>
          <a:r>
            <a:rPr lang="uk-UA" sz="1600" b="1" kern="1200" dirty="0" smtClean="0">
              <a:solidFill>
                <a:schemeClr val="tx1"/>
              </a:solidFill>
            </a:rPr>
            <a:t>7. встановити паркан та вивіску.</a:t>
          </a:r>
          <a:endParaRPr lang="ru-RU" sz="1600" b="1" kern="1200" dirty="0">
            <a:solidFill>
              <a:schemeClr val="tx1"/>
            </a:solidFill>
          </a:endParaRPr>
        </a:p>
      </dsp:txBody>
      <dsp:txXfrm>
        <a:off x="1731465" y="943151"/>
        <a:ext cx="6333430" cy="2644839"/>
      </dsp:txXfrm>
    </dsp:sp>
    <dsp:sp modelId="{7E3C7634-ED35-4537-8C2E-7B7E179E8DA7}">
      <dsp:nvSpPr>
        <dsp:cNvPr id="0" name=""/>
        <dsp:cNvSpPr/>
      </dsp:nvSpPr>
      <dsp:spPr>
        <a:xfrm>
          <a:off x="90912" y="1961951"/>
          <a:ext cx="1637157" cy="9478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57F43-025C-4EBA-8A1B-4B7F9BADDCDF}">
      <dsp:nvSpPr>
        <dsp:cNvPr id="0" name=""/>
        <dsp:cNvSpPr/>
      </dsp:nvSpPr>
      <dsp:spPr>
        <a:xfrm>
          <a:off x="0" y="3829702"/>
          <a:ext cx="8064895" cy="1905461"/>
        </a:xfrm>
        <a:prstGeom prst="roundRect">
          <a:avLst>
            <a:gd name="adj" fmla="val 10000"/>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b="1" kern="1200" dirty="0" smtClean="0">
              <a:solidFill>
                <a:schemeClr val="tx1"/>
              </a:solidFill>
            </a:rPr>
            <a:t>Відповідно до Стратегії розвитку Полтавської області на період до 2020 року наш проект передбачає розвиток людського капіталу, оскільки завдяки створенню «Парку моєї мрії» оскільки покращиться здоров’я та збільшиться тривалість активного періоду життя селян, з’являться умови для відпочинку громадян з обмеженими можливостями. Будівництво парку сприятиме розвитку інфраструктури села.</a:t>
          </a:r>
          <a:endParaRPr lang="ru-RU" sz="1500" b="1" kern="1200" dirty="0">
            <a:solidFill>
              <a:schemeClr val="tx1"/>
            </a:solidFill>
          </a:endParaRPr>
        </a:p>
      </dsp:txBody>
      <dsp:txXfrm>
        <a:off x="1731465" y="3829702"/>
        <a:ext cx="6333430" cy="1905461"/>
      </dsp:txXfrm>
    </dsp:sp>
    <dsp:sp modelId="{2A8A3C07-47B8-4FDB-9BB4-C525CA438422}">
      <dsp:nvSpPr>
        <dsp:cNvPr id="0" name=""/>
        <dsp:cNvSpPr/>
      </dsp:nvSpPr>
      <dsp:spPr>
        <a:xfrm>
          <a:off x="132349" y="4286089"/>
          <a:ext cx="1554250" cy="94789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392CB-0480-4F98-A24A-AF938329004E}">
      <dsp:nvSpPr>
        <dsp:cNvPr id="0" name=""/>
        <dsp:cNvSpPr/>
      </dsp:nvSpPr>
      <dsp:spPr>
        <a:xfrm>
          <a:off x="1813" y="0"/>
          <a:ext cx="1900547" cy="5372093"/>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b="1" kern="1200" dirty="0" smtClean="0">
              <a:solidFill>
                <a:schemeClr val="tx1"/>
              </a:solidFill>
            </a:rPr>
            <a:t>Встановити тенісний стіл</a:t>
          </a:r>
          <a:endParaRPr lang="ru-RU" sz="2100" kern="1200" dirty="0"/>
        </a:p>
      </dsp:txBody>
      <dsp:txXfrm>
        <a:off x="1813" y="2148837"/>
        <a:ext cx="1900547" cy="2148837"/>
      </dsp:txXfrm>
    </dsp:sp>
    <dsp:sp modelId="{2789F987-E78C-43F3-8EF0-B59915EF2FBC}">
      <dsp:nvSpPr>
        <dsp:cNvPr id="0" name=""/>
        <dsp:cNvSpPr/>
      </dsp:nvSpPr>
      <dsp:spPr>
        <a:xfrm>
          <a:off x="58829" y="322325"/>
          <a:ext cx="1786514" cy="17889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E56A1-9104-4107-B01A-FD0D923F4F86}">
      <dsp:nvSpPr>
        <dsp:cNvPr id="0" name=""/>
        <dsp:cNvSpPr/>
      </dsp:nvSpPr>
      <dsp:spPr>
        <a:xfrm>
          <a:off x="1944210" y="0"/>
          <a:ext cx="1900547" cy="5372093"/>
        </a:xfrm>
        <a:prstGeom prst="roundRect">
          <a:avLst>
            <a:gd name="adj" fmla="val 10000"/>
          </a:avLst>
        </a:prstGeom>
        <a:solidFill>
          <a:schemeClr val="accent5">
            <a:hueOff val="101881"/>
            <a:satOff val="20379"/>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b="1" kern="1200" dirty="0" smtClean="0">
              <a:solidFill>
                <a:schemeClr val="tx1"/>
              </a:solidFill>
            </a:rPr>
            <a:t>Обладнати турніки</a:t>
          </a:r>
          <a:endParaRPr lang="ru-RU" sz="2100" kern="1200" dirty="0"/>
        </a:p>
      </dsp:txBody>
      <dsp:txXfrm>
        <a:off x="1944210" y="2148837"/>
        <a:ext cx="1900547" cy="2148837"/>
      </dsp:txXfrm>
    </dsp:sp>
    <dsp:sp modelId="{2B4B7FAC-9EE2-4B71-8D33-7BE6F7E3A7D4}">
      <dsp:nvSpPr>
        <dsp:cNvPr id="0" name=""/>
        <dsp:cNvSpPr/>
      </dsp:nvSpPr>
      <dsp:spPr>
        <a:xfrm>
          <a:off x="2016393" y="322325"/>
          <a:ext cx="1786514" cy="17889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F722CA-B6C5-4459-9B60-BD111F36957E}">
      <dsp:nvSpPr>
        <dsp:cNvPr id="0" name=""/>
        <dsp:cNvSpPr/>
      </dsp:nvSpPr>
      <dsp:spPr>
        <a:xfrm>
          <a:off x="3916940" y="0"/>
          <a:ext cx="1900547" cy="5372093"/>
        </a:xfrm>
        <a:prstGeom prst="roundRect">
          <a:avLst>
            <a:gd name="adj" fmla="val 10000"/>
          </a:avLst>
        </a:prstGeom>
        <a:solidFill>
          <a:schemeClr val="accent5">
            <a:hueOff val="203762"/>
            <a:satOff val="40758"/>
            <a:lumOff val="9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b="1" kern="1200" dirty="0" smtClean="0">
              <a:solidFill>
                <a:schemeClr val="tx1"/>
              </a:solidFill>
            </a:rPr>
            <a:t>Провести освітлення парку</a:t>
          </a:r>
          <a:endParaRPr lang="ru-RU" sz="2100" kern="1200" dirty="0"/>
        </a:p>
      </dsp:txBody>
      <dsp:txXfrm>
        <a:off x="3916940" y="2148837"/>
        <a:ext cx="1900547" cy="2148837"/>
      </dsp:txXfrm>
    </dsp:sp>
    <dsp:sp modelId="{AA93C609-B1B1-4199-97C7-CB16B21CC4E8}">
      <dsp:nvSpPr>
        <dsp:cNvPr id="0" name=""/>
        <dsp:cNvSpPr/>
      </dsp:nvSpPr>
      <dsp:spPr>
        <a:xfrm>
          <a:off x="3973956" y="322325"/>
          <a:ext cx="1786514" cy="178890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1B7FE9-0C38-4CEC-AE68-9DE17BB36C6A}">
      <dsp:nvSpPr>
        <dsp:cNvPr id="0" name=""/>
        <dsp:cNvSpPr/>
      </dsp:nvSpPr>
      <dsp:spPr>
        <a:xfrm>
          <a:off x="5874503" y="0"/>
          <a:ext cx="1900547" cy="5372093"/>
        </a:xfrm>
        <a:prstGeom prst="roundRect">
          <a:avLst>
            <a:gd name="adj" fmla="val 10000"/>
          </a:avLst>
        </a:prstGeom>
        <a:solidFill>
          <a:schemeClr val="accent5">
            <a:hueOff val="305643"/>
            <a:satOff val="61137"/>
            <a:lumOff val="1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uk-UA" sz="2100" b="1" kern="1200" dirty="0" smtClean="0">
              <a:solidFill>
                <a:schemeClr val="tx1"/>
              </a:solidFill>
            </a:rPr>
            <a:t>Встановити паркан та вивіску</a:t>
          </a:r>
          <a:endParaRPr lang="ru-RU" sz="2100" b="1" kern="1200" dirty="0">
            <a:solidFill>
              <a:schemeClr val="tx1"/>
            </a:solidFill>
          </a:endParaRPr>
        </a:p>
      </dsp:txBody>
      <dsp:txXfrm>
        <a:off x="5874503" y="2148837"/>
        <a:ext cx="1900547" cy="2148837"/>
      </dsp:txXfrm>
    </dsp:sp>
    <dsp:sp modelId="{F59FD533-F7D0-468D-A2AC-01EB3FBC4DC1}">
      <dsp:nvSpPr>
        <dsp:cNvPr id="0" name=""/>
        <dsp:cNvSpPr/>
      </dsp:nvSpPr>
      <dsp:spPr>
        <a:xfrm>
          <a:off x="5931520" y="322325"/>
          <a:ext cx="1786514" cy="178890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B79903-E954-4267-A74E-553FC57D7F8C}">
      <dsp:nvSpPr>
        <dsp:cNvPr id="0" name=""/>
        <dsp:cNvSpPr/>
      </dsp:nvSpPr>
      <dsp:spPr>
        <a:xfrm>
          <a:off x="311074" y="4297675"/>
          <a:ext cx="7154714" cy="805814"/>
        </a:xfrm>
        <a:prstGeom prst="leftRightArrow">
          <a:avLst/>
        </a:prstGeom>
        <a:solidFill>
          <a:schemeClr val="accent5">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761A8-E027-4B4E-9168-FC39D2382BE9}">
      <dsp:nvSpPr>
        <dsp:cNvPr id="0" name=""/>
        <dsp:cNvSpPr/>
      </dsp:nvSpPr>
      <dsp:spPr>
        <a:xfrm rot="10800000">
          <a:off x="572220" y="1670"/>
          <a:ext cx="6920455" cy="1495983"/>
        </a:xfrm>
        <a:prstGeom prst="homePlate">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687" tIns="106680" rIns="199136" bIns="106680" numCol="1" spcCol="1270" anchor="ctr" anchorCtr="0">
          <a:noAutofit/>
        </a:bodyPr>
        <a:lstStyle/>
        <a:p>
          <a:pPr lvl="0" algn="ctr" defTabSz="1244600">
            <a:lnSpc>
              <a:spcPct val="90000"/>
            </a:lnSpc>
            <a:spcBef>
              <a:spcPct val="0"/>
            </a:spcBef>
            <a:spcAft>
              <a:spcPct val="35000"/>
            </a:spcAft>
          </a:pPr>
          <a:r>
            <a:rPr lang="uk-UA" sz="2800" kern="1200" smtClean="0">
              <a:solidFill>
                <a:schemeClr val="tx1"/>
              </a:solidFill>
            </a:rPr>
            <a:t>У приміщенні сільської ради маємо книгу «Скарг і пропозицій»</a:t>
          </a:r>
          <a:endParaRPr lang="ru-RU" sz="2800" kern="1200" dirty="0">
            <a:solidFill>
              <a:schemeClr val="tx1"/>
            </a:solidFill>
          </a:endParaRPr>
        </a:p>
      </dsp:txBody>
      <dsp:txXfrm rot="10800000">
        <a:off x="946216" y="1670"/>
        <a:ext cx="6546459" cy="1495983"/>
      </dsp:txXfrm>
    </dsp:sp>
    <dsp:sp modelId="{F8496448-00C5-4385-B4C1-28C149F99FD2}">
      <dsp:nvSpPr>
        <dsp:cNvPr id="0" name=""/>
        <dsp:cNvSpPr/>
      </dsp:nvSpPr>
      <dsp:spPr>
        <a:xfrm>
          <a:off x="144584" y="0"/>
          <a:ext cx="1495983" cy="149598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6536F3-3E89-4861-8CA1-DCCCB2D01CAD}">
      <dsp:nvSpPr>
        <dsp:cNvPr id="0" name=""/>
        <dsp:cNvSpPr/>
      </dsp:nvSpPr>
      <dsp:spPr>
        <a:xfrm rot="10800000">
          <a:off x="622174" y="1944216"/>
          <a:ext cx="6833411" cy="1872207"/>
        </a:xfrm>
        <a:prstGeom prst="homePlate">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687" tIns="102870" rIns="192024" bIns="102870" numCol="1" spcCol="1270" anchor="ctr" anchorCtr="0">
          <a:noAutofit/>
        </a:bodyPr>
        <a:lstStyle/>
        <a:p>
          <a:pPr lvl="0" algn="ctr" defTabSz="1200150">
            <a:lnSpc>
              <a:spcPct val="90000"/>
            </a:lnSpc>
            <a:spcBef>
              <a:spcPct val="0"/>
            </a:spcBef>
            <a:spcAft>
              <a:spcPct val="35000"/>
            </a:spcAft>
          </a:pPr>
          <a:r>
            <a:rPr lang="uk-UA" sz="2700" kern="1200" dirty="0" smtClean="0">
              <a:solidFill>
                <a:schemeClr val="tx1"/>
              </a:solidFill>
            </a:rPr>
            <a:t>Усі події, пов’язані з діяльністю ГАШ, уміщаємо на сайті школи </a:t>
          </a:r>
          <a:r>
            <a:rPr lang="en-US" sz="2700" kern="1200" dirty="0" smtClean="0">
              <a:solidFill>
                <a:schemeClr val="tx1"/>
              </a:solidFill>
            </a:rPr>
            <a:t>http://xomytes.at.ua/</a:t>
          </a:r>
          <a:endParaRPr lang="ru-RU" sz="2700" kern="1200" dirty="0">
            <a:solidFill>
              <a:schemeClr val="tx1"/>
            </a:solidFill>
          </a:endParaRPr>
        </a:p>
      </dsp:txBody>
      <dsp:txXfrm rot="10800000">
        <a:off x="1090226" y="1944216"/>
        <a:ext cx="6365359" cy="1872207"/>
      </dsp:txXfrm>
    </dsp:sp>
    <dsp:sp modelId="{F54CCC4C-31C3-48E7-950B-6A1D87DF0D7F}">
      <dsp:nvSpPr>
        <dsp:cNvPr id="0" name=""/>
        <dsp:cNvSpPr/>
      </dsp:nvSpPr>
      <dsp:spPr>
        <a:xfrm>
          <a:off x="198034" y="2139209"/>
          <a:ext cx="1495983" cy="149598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7000" r="-5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A5E59-9FA3-42DD-9098-A1C930880604}">
      <dsp:nvSpPr>
        <dsp:cNvPr id="0" name=""/>
        <dsp:cNvSpPr/>
      </dsp:nvSpPr>
      <dsp:spPr>
        <a:xfrm rot="10800000">
          <a:off x="740230" y="4262986"/>
          <a:ext cx="6676002" cy="1495983"/>
        </a:xfrm>
        <a:prstGeom prst="homePlate">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9687" tIns="102870" rIns="192024" bIns="102870" numCol="1" spcCol="1270" anchor="ctr" anchorCtr="0">
          <a:noAutofit/>
        </a:bodyPr>
        <a:lstStyle/>
        <a:p>
          <a:pPr lvl="0" algn="ctr" defTabSz="1200150">
            <a:lnSpc>
              <a:spcPct val="90000"/>
            </a:lnSpc>
            <a:spcBef>
              <a:spcPct val="0"/>
            </a:spcBef>
            <a:spcAft>
              <a:spcPct val="35000"/>
            </a:spcAft>
          </a:pPr>
          <a:r>
            <a:rPr lang="uk-UA" sz="2700" kern="1200" smtClean="0">
              <a:solidFill>
                <a:schemeClr val="tx1"/>
              </a:solidFill>
            </a:rPr>
            <a:t>Новини можна прочитати у громадській газеті «Хомутецький вісник»</a:t>
          </a:r>
          <a:endParaRPr lang="ru-RU" sz="2700" kern="1200" dirty="0">
            <a:solidFill>
              <a:schemeClr val="tx1"/>
            </a:solidFill>
          </a:endParaRPr>
        </a:p>
      </dsp:txBody>
      <dsp:txXfrm rot="10800000">
        <a:off x="1114226" y="4262986"/>
        <a:ext cx="6302006" cy="1495983"/>
      </dsp:txXfrm>
    </dsp:sp>
    <dsp:sp modelId="{2E480094-1253-4807-9181-00FEA789D6E8}">
      <dsp:nvSpPr>
        <dsp:cNvPr id="0" name=""/>
        <dsp:cNvSpPr/>
      </dsp:nvSpPr>
      <dsp:spPr>
        <a:xfrm>
          <a:off x="144022" y="4248475"/>
          <a:ext cx="1495983" cy="149598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12AF4AC-D911-4270-AF12-4DA9DC5564D8}" type="datetimeFigureOut">
              <a:rPr lang="ru-RU" smtClean="0"/>
              <a:pPr/>
              <a:t>08.11.2015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F93DF87-14A9-4429-99BC-8D57A680C499}"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93DF87-14A9-4429-99BC-8D57A680C4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93DF87-14A9-4429-99BC-8D57A680C4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93DF87-14A9-4429-99BC-8D57A680C4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93DF87-14A9-4429-99BC-8D57A680C4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93DF87-14A9-4429-99BC-8D57A680C499}"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F93DF87-14A9-4429-99BC-8D57A680C4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F93DF87-14A9-4429-99BC-8D57A680C4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F93DF87-14A9-4429-99BC-8D57A680C4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7" name="Slide Number Placeholder 6"/>
          <p:cNvSpPr>
            <a:spLocks noGrp="1"/>
          </p:cNvSpPr>
          <p:nvPr>
            <p:ph type="sldNum" sz="quarter" idx="12"/>
          </p:nvPr>
        </p:nvSpPr>
        <p:spPr/>
        <p:txBody>
          <a:bodyPr/>
          <a:lstStyle/>
          <a:p>
            <a:fld id="{4F93DF87-14A9-4429-99BC-8D57A680C499}"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2AF4AC-D911-4270-AF12-4DA9DC5564D8}" type="datetimeFigureOut">
              <a:rPr lang="ru-RU" smtClean="0"/>
              <a:pPr/>
              <a:t>08.11.2015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4F93DF87-14A9-4429-99BC-8D57A680C4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12AF4AC-D911-4270-AF12-4DA9DC5564D8}" type="datetimeFigureOut">
              <a:rPr lang="ru-RU" smtClean="0"/>
              <a:pPr/>
              <a:t>08.11.2015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F93DF87-14A9-4429-99BC-8D57A680C4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61850" y="332656"/>
            <a:ext cx="3500258" cy="936104"/>
          </a:xfrm>
        </p:spPr>
        <p:txBody>
          <a:bodyPr>
            <a:noAutofit/>
          </a:bodyPr>
          <a:lstStyle/>
          <a:p>
            <a:pPr algn="ctr"/>
            <a:r>
              <a:rPr lang="uk-UA" sz="4000" b="1" dirty="0" smtClean="0">
                <a:solidFill>
                  <a:schemeClr val="bg1"/>
                </a:solidFill>
              </a:rPr>
              <a:t>Хомутецька </a:t>
            </a:r>
            <a:br>
              <a:rPr lang="uk-UA" sz="4000" b="1" dirty="0" smtClean="0">
                <a:solidFill>
                  <a:schemeClr val="bg1"/>
                </a:solidFill>
              </a:rPr>
            </a:br>
            <a:endParaRPr lang="ru-RU" sz="4000" b="1" dirty="0">
              <a:solidFill>
                <a:schemeClr val="bg1"/>
              </a:solidFill>
            </a:endParaRPr>
          </a:p>
        </p:txBody>
      </p:sp>
      <p:pic>
        <p:nvPicPr>
          <p:cNvPr id="4" name="Picture 2" descr="D:\Гаш\64.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62" r="15940"/>
          <a:stretch/>
        </p:blipFill>
        <p:spPr bwMode="auto">
          <a:xfrm>
            <a:off x="4651022" y="2348879"/>
            <a:ext cx="3488267" cy="365447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8188" y="836712"/>
            <a:ext cx="4421403" cy="3785652"/>
          </a:xfrm>
          <a:prstGeom prst="rect">
            <a:avLst/>
          </a:prstGeom>
          <a:noFill/>
        </p:spPr>
        <p:txBody>
          <a:bodyPr wrap="none" lIns="91440" tIns="45720" rIns="91440" bIns="45720">
            <a:spAutoFit/>
          </a:bodyPr>
          <a:lstStyle/>
          <a:p>
            <a:pPr algn="ctr"/>
            <a:r>
              <a:rPr lang="ru-RU"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Ми </a:t>
            </a:r>
          </a:p>
          <a:p>
            <a:pPr algn="ctr"/>
            <a:r>
              <a:rPr lang="ru-RU" sz="6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працюємо</a:t>
            </a:r>
            <a:endParaRPr lang="ru-RU"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ru-RU"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для</a:t>
            </a:r>
          </a:p>
          <a:p>
            <a:pPr algn="ctr"/>
            <a:r>
              <a:rPr lang="ru-RU"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ГРОМАДИ!</a:t>
            </a:r>
            <a:endParaRPr lang="ru-RU"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2" descr="D:\Гаш\НА САЙТ\1030536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20688"/>
            <a:ext cx="3371172" cy="15792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Гаш\НА САЙТ\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875714"/>
            <a:ext cx="13525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Гаш\НА САЙТ\SB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839536"/>
            <a:ext cx="1237827" cy="156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78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024" y="43513"/>
            <a:ext cx="3390368" cy="523220"/>
          </a:xfrm>
          <a:prstGeom prst="rect">
            <a:avLst/>
          </a:prstGeom>
          <a:noFill/>
        </p:spPr>
        <p:txBody>
          <a:bodyPr wrap="square" lIns="91440" tIns="45720" rIns="91440" bIns="45720">
            <a:spAutoFit/>
          </a:bodyPr>
          <a:lstStyle/>
          <a:p>
            <a:pPr algn="ct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Наші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успіхи</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3" descr="D:\Гаш\НА САЙТ\SBS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4941168"/>
            <a:ext cx="1237827" cy="156017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D:\Гаш\Парк\P4020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551266"/>
            <a:ext cx="3816424" cy="2862796"/>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5" name="Picture 3" descr="D:\Гаш\Парк\P40200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764704"/>
            <a:ext cx="3758107" cy="2819051"/>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D:\Гаш\Парк\P40200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3789040"/>
            <a:ext cx="3240360" cy="2430677"/>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3784972"/>
            <a:ext cx="3168352" cy="2308324"/>
          </a:xfrm>
          <a:prstGeom prst="rect">
            <a:avLst/>
          </a:prstGeom>
          <a:noFill/>
        </p:spPr>
        <p:txBody>
          <a:bodyPr wrap="square" rtlCol="0">
            <a:spAutoFit/>
          </a:bodyPr>
          <a:lstStyle/>
          <a:p>
            <a:pPr algn="ctr"/>
            <a:r>
              <a:rPr lang="uk-UA" dirty="0" smtClean="0"/>
              <a:t>Клопітка праця, творчий зліт та бажання створити щось добре для громади допомогли працівникам школи вдихнути життя в прості речі, які принесли до школи мешканці села.</a:t>
            </a:r>
            <a:endParaRPr lang="ru-RU" dirty="0"/>
          </a:p>
        </p:txBody>
      </p:sp>
    </p:spTree>
    <p:extLst>
      <p:ext uri="{BB962C8B-B14F-4D97-AF65-F5344CB8AC3E}">
        <p14:creationId xmlns:p14="http://schemas.microsoft.com/office/powerpoint/2010/main" val="3632985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10024" y="43513"/>
            <a:ext cx="3390368" cy="523220"/>
          </a:xfrm>
          <a:prstGeom prst="rect">
            <a:avLst/>
          </a:prstGeom>
          <a:noFill/>
        </p:spPr>
        <p:txBody>
          <a:bodyPr wrap="square" lIns="91440" tIns="45720" rIns="91440" bIns="45720">
            <a:spAutoFit/>
          </a:bodyPr>
          <a:lstStyle/>
          <a:p>
            <a:pPr algn="ct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Наші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успіхи</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descr="D:\Гаш\НА САЙТ\SBS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4941168"/>
            <a:ext cx="1237827" cy="156017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D:\Гаш\Парк\P50301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76671"/>
            <a:ext cx="3744416" cy="2808781"/>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539969"/>
            <a:ext cx="3456384" cy="584775"/>
          </a:xfrm>
          <a:prstGeom prst="rect">
            <a:avLst/>
          </a:prstGeom>
          <a:solidFill>
            <a:schemeClr val="bg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1600" dirty="0" smtClean="0"/>
              <a:t>Справа освячена церквою – приречена на служіння добру!</a:t>
            </a:r>
            <a:endParaRPr lang="ru-RU" sz="1600" dirty="0"/>
          </a:p>
        </p:txBody>
      </p:sp>
      <p:pic>
        <p:nvPicPr>
          <p:cNvPr id="9219" name="Picture 3" descr="D:\Гаш\Парк\P50301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752231"/>
            <a:ext cx="3414900" cy="2561603"/>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0" name="Picture 4" descr="D:\Гаш\Парк\P50301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008" y="2561044"/>
            <a:ext cx="3076974" cy="2308116"/>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20072" y="2556193"/>
            <a:ext cx="3004870" cy="584775"/>
          </a:xfrm>
          <a:prstGeom prst="rect">
            <a:avLst/>
          </a:prstGeom>
          <a:solidFill>
            <a:schemeClr val="bg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1600" dirty="0" smtClean="0"/>
              <a:t>Уся громада зібралася на урочисте відкриття</a:t>
            </a:r>
            <a:endParaRPr lang="ru-RU" sz="1600" dirty="0"/>
          </a:p>
        </p:txBody>
      </p:sp>
      <p:pic>
        <p:nvPicPr>
          <p:cNvPr id="9221" name="Picture 5" descr="D:\Гаш\Парк\P503017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885" y="3429000"/>
            <a:ext cx="2879839" cy="2160240"/>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2" name="Picture 6" descr="D:\Гаш\Парк\P503017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9927" y="3818815"/>
            <a:ext cx="3416113" cy="2562513"/>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4893" y="5517232"/>
            <a:ext cx="2064899" cy="830997"/>
          </a:xfrm>
          <a:prstGeom prst="rect">
            <a:avLst/>
          </a:prstGeom>
          <a:solidFill>
            <a:schemeClr val="bg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1600" dirty="0" smtClean="0"/>
              <a:t>Виступили на відкритті і наші меценати</a:t>
            </a:r>
            <a:endParaRPr lang="ru-RU" sz="1600" dirty="0"/>
          </a:p>
        </p:txBody>
      </p:sp>
    </p:spTree>
    <p:extLst>
      <p:ext uri="{BB962C8B-B14F-4D97-AF65-F5344CB8AC3E}">
        <p14:creationId xmlns:p14="http://schemas.microsoft.com/office/powerpoint/2010/main" val="94528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43513"/>
            <a:ext cx="3960440" cy="461665"/>
          </a:xfrm>
          <a:prstGeom prst="rect">
            <a:avLst/>
          </a:prstGeom>
          <a:noFill/>
        </p:spPr>
        <p:txBody>
          <a:bodyPr wrap="square" lIns="91440" tIns="45720" rIns="91440" bIns="45720">
            <a:spAutoFit/>
          </a:bodyPr>
          <a:lstStyle/>
          <a:p>
            <a:pPr algn="ct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Питання</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до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вирішення</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Схема 2"/>
          <p:cNvGraphicFramePr/>
          <p:nvPr>
            <p:extLst>
              <p:ext uri="{D42A27DB-BD31-4B8C-83A1-F6EECF244321}">
                <p14:modId xmlns:p14="http://schemas.microsoft.com/office/powerpoint/2010/main" val="1507064574"/>
              </p:ext>
            </p:extLst>
          </p:nvPr>
        </p:nvGraphicFramePr>
        <p:xfrm>
          <a:off x="683568" y="793210"/>
          <a:ext cx="7776864" cy="5372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475656" y="5229200"/>
            <a:ext cx="6192688" cy="461665"/>
          </a:xfrm>
          <a:prstGeom prst="rect">
            <a:avLst/>
          </a:prstGeom>
          <a:noFill/>
        </p:spPr>
        <p:txBody>
          <a:bodyPr wrap="square" rtlCol="0">
            <a:spAutoFit/>
          </a:bodyPr>
          <a:lstStyle/>
          <a:p>
            <a:pPr algn="ctr"/>
            <a:r>
              <a:rPr lang="uk-UA" sz="2400" b="1" dirty="0" smtClean="0">
                <a:solidFill>
                  <a:schemeClr val="accent3">
                    <a:lumMod val="50000"/>
                  </a:schemeClr>
                </a:solidFill>
              </a:rPr>
              <a:t>на шляху до мети…</a:t>
            </a:r>
            <a:endParaRPr lang="ru-RU" sz="2400" b="1" dirty="0">
              <a:solidFill>
                <a:schemeClr val="accent3">
                  <a:lumMod val="50000"/>
                </a:schemeClr>
              </a:solidFill>
            </a:endParaRPr>
          </a:p>
        </p:txBody>
      </p:sp>
    </p:spTree>
    <p:extLst>
      <p:ext uri="{BB962C8B-B14F-4D97-AF65-F5344CB8AC3E}">
        <p14:creationId xmlns:p14="http://schemas.microsoft.com/office/powerpoint/2010/main" val="81897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016" y="0"/>
            <a:ext cx="3312368" cy="584775"/>
          </a:xfrm>
          <a:prstGeom prst="rect">
            <a:avLst/>
          </a:prstGeom>
        </p:spPr>
        <p:txBody>
          <a:bodyPr wrap="square">
            <a:spAutoFit/>
          </a:bodyPr>
          <a:lstStyle/>
          <a:p>
            <a:pPr algn="ctr"/>
            <a:r>
              <a:rPr lang="uk-U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Моніторинг</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Схема 2"/>
          <p:cNvGraphicFramePr/>
          <p:nvPr>
            <p:extLst>
              <p:ext uri="{D42A27DB-BD31-4B8C-83A1-F6EECF244321}">
                <p14:modId xmlns:p14="http://schemas.microsoft.com/office/powerpoint/2010/main" val="3477016090"/>
              </p:ext>
            </p:extLst>
          </p:nvPr>
        </p:nvGraphicFramePr>
        <p:xfrm>
          <a:off x="539552" y="692696"/>
          <a:ext cx="806489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448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98859" y="0"/>
            <a:ext cx="3645549" cy="615553"/>
          </a:xfrm>
          <a:prstGeom prst="rect">
            <a:avLst/>
          </a:prstGeom>
          <a:noFill/>
        </p:spPr>
        <p:txBody>
          <a:bodyPr wrap="none" lIns="91440" tIns="45720" rIns="91440" bIns="45720">
            <a:spAutoFit/>
          </a:bodyPr>
          <a:lstStyle/>
          <a:p>
            <a:pPr algn="ctr"/>
            <a:r>
              <a:rPr lang="ru-RU"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НАМ ВДАЛОСЯ!</a:t>
            </a:r>
            <a:endParaRPr lang="ru-RU"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4572009" y="764704"/>
            <a:ext cx="3672400" cy="830997"/>
          </a:xfrm>
          <a:prstGeom prst="rect">
            <a:avLst/>
          </a:prstGeom>
          <a:noFill/>
        </p:spPr>
        <p:txBody>
          <a:bodyPr wrap="square" lIns="91440" tIns="45720" rIns="91440" bIns="45720">
            <a:spAutoFit/>
          </a:bodyPr>
          <a:lstStyle/>
          <a:p>
            <a:pPr algn="ct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РОЗПОЧАТИ ВТІЛЕННЯ </a:t>
            </a:r>
          </a:p>
          <a:p>
            <a:pPr algn="ct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ПРОЕКТУ «ПАРК МРІЇ»</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Прямоугольник 6"/>
          <p:cNvSpPr/>
          <p:nvPr/>
        </p:nvSpPr>
        <p:spPr>
          <a:xfrm>
            <a:off x="4598859" y="2276872"/>
            <a:ext cx="3672400" cy="1569660"/>
          </a:xfrm>
          <a:prstGeom prst="rect">
            <a:avLst/>
          </a:prstGeom>
          <a:noFill/>
        </p:spPr>
        <p:txBody>
          <a:bodyPr wrap="square" lIns="91440" tIns="45720" rIns="91440" bIns="45720">
            <a:spAutoFit/>
          </a:bodyPr>
          <a:lstStyle/>
          <a:p>
            <a:pPr algn="ct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НАЛАГОДИТИ ПОСТІЙНИЙ ВИПУСК ГАЗЕТИ «</a:t>
            </a:r>
            <a:r>
              <a:rPr lang="uk-U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Хомутецький</a:t>
            </a: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вісник»</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Прямоугольник 7"/>
          <p:cNvSpPr/>
          <p:nvPr/>
        </p:nvSpPr>
        <p:spPr>
          <a:xfrm>
            <a:off x="4598859" y="4941168"/>
            <a:ext cx="3672400" cy="1200329"/>
          </a:xfrm>
          <a:prstGeom prst="rect">
            <a:avLst/>
          </a:prstGeom>
          <a:noFill/>
        </p:spPr>
        <p:txBody>
          <a:bodyPr wrap="square" lIns="91440" tIns="45720" rIns="91440" bIns="45720">
            <a:spAutoFit/>
          </a:bodyPr>
          <a:lstStyle/>
          <a:p>
            <a:pPr algn="ct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Дійсно згуртувати громаду для спільної роботи</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4" descr="D:\Гаш\Парк\P5030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52928"/>
            <a:ext cx="3076974" cy="2308116"/>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0016">
            <a:off x="511731" y="2293617"/>
            <a:ext cx="1285295" cy="181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8411" y="2512630"/>
            <a:ext cx="1187108" cy="169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1413">
            <a:off x="2623282" y="2478989"/>
            <a:ext cx="1247973" cy="177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descr="D:\Гаш\Парк\P42601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1804" y="4293096"/>
            <a:ext cx="3038147" cy="2278991"/>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80342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7753" y="0"/>
            <a:ext cx="3547766" cy="615553"/>
          </a:xfrm>
          <a:prstGeom prst="rect">
            <a:avLst/>
          </a:prstGeom>
          <a:noFill/>
        </p:spPr>
        <p:txBody>
          <a:bodyPr wrap="none" lIns="91440" tIns="45720" rIns="91440" bIns="45720">
            <a:spAutoFit/>
          </a:bodyPr>
          <a:lstStyle/>
          <a:p>
            <a:pPr algn="ctr"/>
            <a:r>
              <a:rPr lang="ru-RU"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МИ ПРАГНЕМО!</a:t>
            </a:r>
            <a:endParaRPr lang="ru-RU"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Прямоугольник 5"/>
          <p:cNvSpPr/>
          <p:nvPr/>
        </p:nvSpPr>
        <p:spPr>
          <a:xfrm>
            <a:off x="4572009" y="764704"/>
            <a:ext cx="3672400" cy="830997"/>
          </a:xfrm>
          <a:prstGeom prst="rect">
            <a:avLst/>
          </a:prstGeom>
          <a:noFill/>
        </p:spPr>
        <p:txBody>
          <a:bodyPr wrap="square" lIns="91440" tIns="45720" rIns="91440" bIns="45720">
            <a:spAutoFit/>
          </a:bodyPr>
          <a:lstStyle/>
          <a:p>
            <a:pPr algn="ct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повністю Втілити </a:t>
            </a:r>
          </a:p>
          <a:p>
            <a:pPr algn="ct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 «ПАРК МРІЇ»</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Прямоугольник 6"/>
          <p:cNvSpPr/>
          <p:nvPr/>
        </p:nvSpPr>
        <p:spPr>
          <a:xfrm>
            <a:off x="4585436" y="2348880"/>
            <a:ext cx="3672400" cy="1569660"/>
          </a:xfrm>
          <a:prstGeom prst="rect">
            <a:avLst/>
          </a:prstGeom>
          <a:noFill/>
        </p:spPr>
        <p:txBody>
          <a:bodyPr wrap="square" lIns="91440" tIns="45720" rIns="91440" bIns="45720">
            <a:spAutoFit/>
          </a:bodyPr>
          <a:lstStyle/>
          <a:p>
            <a:pPr algn="ctr"/>
            <a:r>
              <a:rPr lang="uk-UA"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Вивести партнерство з іншими організаціями на дієвий рівень</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Прямоугольник 7"/>
          <p:cNvSpPr/>
          <p:nvPr/>
        </p:nvSpPr>
        <p:spPr>
          <a:xfrm>
            <a:off x="4572009" y="4581128"/>
            <a:ext cx="3672400" cy="1569660"/>
          </a:xfrm>
          <a:prstGeom prst="rect">
            <a:avLst/>
          </a:prstGeom>
          <a:noFill/>
        </p:spPr>
        <p:txBody>
          <a:bodyPr wrap="square" lIns="91440" tIns="45720" rIns="91440" bIns="45720">
            <a:spAutoFit/>
          </a:bodyPr>
          <a:lstStyle/>
          <a:p>
            <a:pPr algn="ct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Остаточно Налагодити роботу </a:t>
            </a:r>
            <a:r>
              <a:rPr lang="uk-U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хомутецької</a:t>
            </a: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школи як </a:t>
            </a:r>
            <a:r>
              <a:rPr lang="uk-UA"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гаш</a:t>
            </a: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descr="C:\Users\Виталик\Desktop\dusney.jpg"/>
          <p:cNvPicPr>
            <a:picLocks noChangeAspect="1" noChangeArrowheads="1"/>
          </p:cNvPicPr>
          <p:nvPr/>
        </p:nvPicPr>
        <p:blipFill rotWithShape="1">
          <a:blip r:embed="rId2">
            <a:extLst>
              <a:ext uri="{28A0092B-C50C-407E-A947-70E740481C1C}">
                <a14:useLocalDpi xmlns:a14="http://schemas.microsoft.com/office/drawing/2010/main" val="0"/>
              </a:ext>
            </a:extLst>
          </a:blip>
          <a:srcRect l="17769" b="15115"/>
          <a:stretch/>
        </p:blipFill>
        <p:spPr bwMode="auto">
          <a:xfrm>
            <a:off x="449703" y="307776"/>
            <a:ext cx="3916243" cy="236900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Виталик\Desktop\partnership.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79" r="12958"/>
          <a:stretch/>
        </p:blipFill>
        <p:spPr bwMode="auto">
          <a:xfrm>
            <a:off x="514912" y="2852936"/>
            <a:ext cx="3785823" cy="1631080"/>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Рисунок 10"/>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6559" t="16494" r="6559" b="47717"/>
          <a:stretch/>
        </p:blipFill>
        <p:spPr>
          <a:xfrm>
            <a:off x="941112" y="4653136"/>
            <a:ext cx="3359623" cy="1956968"/>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58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1000" fill="hold"/>
                                        <p:tgtEl>
                                          <p:spTgt spid="307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5" name="Подзаголовок 4"/>
          <p:cNvSpPr>
            <a:spLocks noGrp="1"/>
          </p:cNvSpPr>
          <p:nvPr>
            <p:ph type="subTitle" idx="1"/>
          </p:nvPr>
        </p:nvSpPr>
        <p:spPr/>
        <p:txBody>
          <a:bodyPr/>
          <a:lstStyle/>
          <a:p>
            <a:endParaRPr lang="ru-RU"/>
          </a:p>
        </p:txBody>
      </p:sp>
      <p:sp>
        <p:nvSpPr>
          <p:cNvPr id="6" name="Заголовок 1"/>
          <p:cNvSpPr txBox="1">
            <a:spLocks/>
          </p:cNvSpPr>
          <p:nvPr/>
        </p:nvSpPr>
        <p:spPr>
          <a:xfrm>
            <a:off x="4661850" y="332656"/>
            <a:ext cx="3500258" cy="936104"/>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b="1" dirty="0" err="1" smtClean="0">
                <a:solidFill>
                  <a:schemeClr val="bg1"/>
                </a:solidFill>
              </a:rPr>
              <a:t>Хомутецька</a:t>
            </a:r>
            <a:r>
              <a:rPr lang="uk-UA" sz="4000" b="1" dirty="0" smtClean="0">
                <a:solidFill>
                  <a:schemeClr val="bg1"/>
                </a:solidFill>
              </a:rPr>
              <a:t> </a:t>
            </a:r>
            <a:br>
              <a:rPr lang="uk-UA" sz="4000" b="1" dirty="0" smtClean="0">
                <a:solidFill>
                  <a:schemeClr val="bg1"/>
                </a:solidFill>
              </a:rPr>
            </a:br>
            <a:endParaRPr lang="ru-RU" sz="4000" b="1" dirty="0">
              <a:solidFill>
                <a:schemeClr val="bg1"/>
              </a:solidFill>
            </a:endParaRPr>
          </a:p>
        </p:txBody>
      </p:sp>
      <p:pic>
        <p:nvPicPr>
          <p:cNvPr id="7" name="Picture 2" descr="D:\Гаш\64.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62" r="15940"/>
          <a:stretch/>
        </p:blipFill>
        <p:spPr bwMode="auto">
          <a:xfrm>
            <a:off x="4651022" y="2348879"/>
            <a:ext cx="3488267" cy="36544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Гаш\НА САЙТ\1030536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20688"/>
            <a:ext cx="3371172" cy="1579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Гаш\НА САЙТ\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875714"/>
            <a:ext cx="13525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Гаш\НА САЙТ\SB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839536"/>
            <a:ext cx="1237827" cy="1560178"/>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98585" y="296123"/>
            <a:ext cx="4919938" cy="424731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зичимо</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Вам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миру</a:t>
            </a:r>
            <a:r>
              <a:rPr lang="ru-RU" sz="5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добра </a:t>
            </a:r>
            <a:endPar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 душевного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тепла!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8684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024" y="43513"/>
            <a:ext cx="3390368" cy="523220"/>
          </a:xfrm>
          <a:prstGeom prst="rect">
            <a:avLst/>
          </a:prstGeom>
          <a:noFill/>
        </p:spPr>
        <p:txBody>
          <a:bodyPr wrap="square" lIns="91440" tIns="45720" rIns="91440" bIns="45720">
            <a:spAutoFit/>
          </a:bodyPr>
          <a:lstStyle/>
          <a:p>
            <a:pPr algn="ct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Хомутецька ГАШ</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C:\Users\Виталик\Desktop\nash_kollektiv.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3228" y="2366567"/>
            <a:ext cx="5973108" cy="41587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8" y="350429"/>
            <a:ext cx="4107215" cy="1446550"/>
          </a:xfrm>
          <a:prstGeom prst="rect">
            <a:avLst/>
          </a:prstGeom>
          <a:noFill/>
        </p:spPr>
        <p:txBody>
          <a:bodyPr wrap="none" lIns="91440" tIns="45720" rIns="91440" bIns="45720">
            <a:spAutoFit/>
          </a:bodyPr>
          <a:lstStyle/>
          <a:p>
            <a:pPr algn="ctr"/>
            <a:r>
              <a:rPr lang="ru-RU"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Наш </a:t>
            </a:r>
            <a:r>
              <a:rPr lang="uk-UA"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колектив</a:t>
            </a:r>
          </a:p>
          <a:p>
            <a:pPr algn="ct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Це не тільки категорії, </a:t>
            </a:r>
          </a:p>
          <a:p>
            <a:pPr algn="ctr"/>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Пед. стаж та звання…</a:t>
            </a:r>
            <a:endParaRPr lang="uk-UA"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Прямоугольник 4"/>
          <p:cNvSpPr/>
          <p:nvPr/>
        </p:nvSpPr>
        <p:spPr>
          <a:xfrm>
            <a:off x="755576" y="2159075"/>
            <a:ext cx="4255055" cy="707886"/>
          </a:xfrm>
          <a:prstGeom prst="rect">
            <a:avLst/>
          </a:prstGeom>
        </p:spPr>
        <p:txBody>
          <a:bodyPr wrap="square">
            <a:spAutoFit/>
          </a:bodyPr>
          <a:lstStyle/>
          <a:p>
            <a:pPr lvl="0" algn="ct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 - КОМАНДА</a:t>
            </a:r>
            <a:endParaRPr lang="uk-U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5448410" y="1566146"/>
            <a:ext cx="1996059"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ентузіастів</a:t>
            </a:r>
            <a:endPar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Прямоугольник 6"/>
          <p:cNvSpPr/>
          <p:nvPr/>
        </p:nvSpPr>
        <p:spPr>
          <a:xfrm>
            <a:off x="5868144" y="2280991"/>
            <a:ext cx="2805576"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uk-UA"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Професіоналів</a:t>
            </a:r>
            <a:endParaRPr lang="uk-U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Прямоугольник 8"/>
          <p:cNvSpPr/>
          <p:nvPr/>
        </p:nvSpPr>
        <p:spPr>
          <a:xfrm>
            <a:off x="5124268" y="889037"/>
            <a:ext cx="1843774"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uk-U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активістів</a:t>
            </a:r>
            <a:endPar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6056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024" y="43513"/>
            <a:ext cx="3390368" cy="523220"/>
          </a:xfrm>
          <a:prstGeom prst="rect">
            <a:avLst/>
          </a:prstGeom>
          <a:noFill/>
        </p:spPr>
        <p:txBody>
          <a:bodyPr wrap="square" lIns="91440" tIns="45720" rIns="91440" bIns="45720">
            <a:spAutoFit/>
          </a:bodyPr>
          <a:lstStyle/>
          <a:p>
            <a:pPr algn="ct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Хомутецька ГАШ</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Прямоугольник 2"/>
          <p:cNvSpPr/>
          <p:nvPr/>
        </p:nvSpPr>
        <p:spPr>
          <a:xfrm>
            <a:off x="913754" y="550421"/>
            <a:ext cx="358623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МІСІЯ ШКОЛИ:</a:t>
            </a:r>
            <a:endParaRPr lang="uk-U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913754" y="1268760"/>
            <a:ext cx="3586238" cy="4524315"/>
          </a:xfrm>
          <a:prstGeom prst="rect">
            <a:avLst/>
          </a:prstGeom>
          <a:noFill/>
        </p:spPr>
        <p:txBody>
          <a:bodyPr wrap="square" rtlCol="0" anchor="ctr">
            <a:spAutoFit/>
          </a:bodyPr>
          <a:lstStyle/>
          <a:p>
            <a:pPr marL="285750" indent="-285750">
              <a:buFont typeface="Wingdings" panose="05000000000000000000" pitchFamily="2" charset="2"/>
              <a:buChar char="Ø"/>
            </a:pPr>
            <a:r>
              <a:rPr lang="uk-UA" b="1" dirty="0" smtClean="0"/>
              <a:t>створення відповідних умов розвитку кожної дитини;</a:t>
            </a:r>
          </a:p>
          <a:p>
            <a:pPr marL="285750" indent="-285750">
              <a:buFont typeface="Wingdings" panose="05000000000000000000" pitchFamily="2" charset="2"/>
              <a:buChar char="Ø"/>
            </a:pPr>
            <a:r>
              <a:rPr lang="uk-UA" b="1" dirty="0" smtClean="0"/>
              <a:t>формування успішної громадсько-активної особистості;</a:t>
            </a:r>
          </a:p>
          <a:p>
            <a:pPr marL="285750" indent="-285750">
              <a:buFont typeface="Wingdings" panose="05000000000000000000" pitchFamily="2" charset="2"/>
              <a:buChar char="Ø"/>
            </a:pPr>
            <a:r>
              <a:rPr lang="uk-UA" b="1" dirty="0" smtClean="0"/>
              <a:t>забезпечення рівного доступу до якісної освіти всіх дітей;</a:t>
            </a:r>
          </a:p>
          <a:p>
            <a:pPr marL="285750" indent="-285750">
              <a:buFont typeface="Wingdings" panose="05000000000000000000" pitchFamily="2" charset="2"/>
              <a:buChar char="Ø"/>
            </a:pPr>
            <a:r>
              <a:rPr lang="uk-UA" b="1" dirty="0" smtClean="0"/>
              <a:t>залучення батьків, громади до реалізації освітніх завдань школи;</a:t>
            </a:r>
          </a:p>
          <a:p>
            <a:pPr marL="285750" indent="-285750">
              <a:buFont typeface="Wingdings" panose="05000000000000000000" pitchFamily="2" charset="2"/>
              <a:buChar char="Ø"/>
            </a:pPr>
            <a:r>
              <a:rPr lang="uk-UA" b="1" dirty="0" smtClean="0"/>
              <a:t>реалізація проектів, спрямованих на активну взаємодію учнів, батьків і громади. </a:t>
            </a:r>
            <a:endParaRPr lang="ru-RU" b="1" dirty="0"/>
          </a:p>
        </p:txBody>
      </p:sp>
      <p:pic>
        <p:nvPicPr>
          <p:cNvPr id="2051" name="Picture 3" descr="D:\Гаш\НА САЙТ\59497.jpg"/>
          <p:cNvPicPr>
            <a:picLocks noChangeAspect="1" noChangeArrowheads="1"/>
          </p:cNvPicPr>
          <p:nvPr/>
        </p:nvPicPr>
        <p:blipFill rotWithShape="1">
          <a:blip r:embed="rId2">
            <a:extLst>
              <a:ext uri="{28A0092B-C50C-407E-A947-70E740481C1C}">
                <a14:useLocalDpi xmlns:a14="http://schemas.microsoft.com/office/drawing/2010/main" val="0"/>
              </a:ext>
            </a:extLst>
          </a:blip>
          <a:srcRect l="7908" r="32142"/>
          <a:stretch/>
        </p:blipFill>
        <p:spPr bwMode="auto">
          <a:xfrm>
            <a:off x="4644008" y="929627"/>
            <a:ext cx="3528392" cy="460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328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024" y="43513"/>
            <a:ext cx="3390368" cy="523220"/>
          </a:xfrm>
          <a:prstGeom prst="rect">
            <a:avLst/>
          </a:prstGeom>
          <a:noFill/>
        </p:spPr>
        <p:txBody>
          <a:bodyPr wrap="square" lIns="91440" tIns="45720" rIns="91440" bIns="45720">
            <a:spAutoFit/>
          </a:bodyPr>
          <a:lstStyle/>
          <a:p>
            <a:pPr algn="ct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Хомутецька ГАШ</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descr="C:\Users\Виталик\Desktop\de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429626" cy="51625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305123"/>
            <a:ext cx="3760966" cy="923330"/>
          </a:xfrm>
          <a:prstGeom prst="rect">
            <a:avLst/>
          </a:prstGeom>
          <a:noFill/>
        </p:spPr>
        <p:txBody>
          <a:bodyPr wrap="none" lIns="91440" tIns="45720" rIns="91440" bIns="45720">
            <a:spAutoFit/>
          </a:bodyPr>
          <a:lstStyle/>
          <a:p>
            <a:pPr algn="ctr"/>
            <a:r>
              <a:rPr lang="uk-UA" sz="5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Наші учні</a:t>
            </a:r>
            <a:endParaRPr lang="uk-UA"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386466" y="3195650"/>
            <a:ext cx="2241318" cy="584775"/>
          </a:xfrm>
          <a:prstGeom prst="rect">
            <a:avLst/>
          </a:prstGeom>
          <a:noFill/>
        </p:spPr>
        <p:txBody>
          <a:bodyPr wrap="none" lIns="91440" tIns="45720" rIns="91440" bIns="45720">
            <a:spAutoFit/>
          </a:bodyPr>
          <a:lstStyle/>
          <a:p>
            <a:pPr algn="ctr"/>
            <a:r>
              <a:rPr lang="uk-U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креативні</a:t>
            </a:r>
            <a:endParaRPr lang="uk-U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2771800" y="3213385"/>
            <a:ext cx="1200971" cy="584775"/>
          </a:xfrm>
          <a:prstGeom prst="rect">
            <a:avLst/>
          </a:prstGeom>
          <a:noFill/>
        </p:spPr>
        <p:txBody>
          <a:bodyPr wrap="none" lIns="91440" tIns="45720" rIns="91440" bIns="45720">
            <a:spAutoFit/>
          </a:bodyPr>
          <a:lstStyle/>
          <a:p>
            <a:pPr algn="ctr"/>
            <a:r>
              <a:rPr lang="uk-U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щирі</a:t>
            </a:r>
            <a:endParaRPr lang="uk-U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Прямоугольник 6"/>
          <p:cNvSpPr/>
          <p:nvPr/>
        </p:nvSpPr>
        <p:spPr>
          <a:xfrm>
            <a:off x="4283968" y="3212976"/>
            <a:ext cx="1707519" cy="584775"/>
          </a:xfrm>
          <a:prstGeom prst="rect">
            <a:avLst/>
          </a:prstGeom>
          <a:noFill/>
        </p:spPr>
        <p:txBody>
          <a:bodyPr wrap="none" lIns="91440" tIns="45720" rIns="91440" bIns="45720">
            <a:spAutoFit/>
          </a:bodyPr>
          <a:lstStyle/>
          <a:p>
            <a:pPr algn="ctr"/>
            <a:r>
              <a:rPr lang="uk-U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активні</a:t>
            </a:r>
            <a:endParaRPr lang="uk-U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6228184" y="3212976"/>
            <a:ext cx="2552302" cy="584775"/>
          </a:xfrm>
          <a:prstGeom prst="rect">
            <a:avLst/>
          </a:prstGeom>
          <a:noFill/>
        </p:spPr>
        <p:txBody>
          <a:bodyPr wrap="none" lIns="91440" tIns="45720" rIns="91440" bIns="45720">
            <a:spAutoFit/>
          </a:bodyPr>
          <a:lstStyle/>
          <a:p>
            <a:pPr algn="ctr"/>
            <a:r>
              <a:rPr lang="uk-U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винахідливі</a:t>
            </a:r>
            <a:endParaRPr lang="uk-U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Прямоугольник 8"/>
          <p:cNvSpPr/>
          <p:nvPr/>
        </p:nvSpPr>
        <p:spPr>
          <a:xfrm>
            <a:off x="395536" y="5940569"/>
            <a:ext cx="2217274" cy="584775"/>
          </a:xfrm>
          <a:prstGeom prst="rect">
            <a:avLst/>
          </a:prstGeom>
          <a:noFill/>
        </p:spPr>
        <p:txBody>
          <a:bodyPr wrap="none" lIns="91440" tIns="45720" rIns="91440" bIns="45720">
            <a:spAutoFit/>
          </a:bodyPr>
          <a:lstStyle/>
          <a:p>
            <a:pPr algn="ctr"/>
            <a:r>
              <a:rPr lang="uk-U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допитливі</a:t>
            </a:r>
            <a:endParaRPr lang="uk-U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Прямоугольник 9"/>
          <p:cNvSpPr/>
          <p:nvPr/>
        </p:nvSpPr>
        <p:spPr>
          <a:xfrm>
            <a:off x="1525414" y="5445224"/>
            <a:ext cx="2661306" cy="584775"/>
          </a:xfrm>
          <a:prstGeom prst="rect">
            <a:avLst/>
          </a:prstGeom>
          <a:noFill/>
        </p:spPr>
        <p:txBody>
          <a:bodyPr wrap="none" lIns="91440" tIns="45720" rIns="91440" bIns="45720">
            <a:spAutoFit/>
          </a:bodyPr>
          <a:lstStyle/>
          <a:p>
            <a:pPr algn="ctr"/>
            <a:r>
              <a:rPr lang="uk-U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непосидючі</a:t>
            </a:r>
            <a:endParaRPr lang="uk-U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Прямоугольник 10"/>
          <p:cNvSpPr/>
          <p:nvPr/>
        </p:nvSpPr>
        <p:spPr>
          <a:xfrm>
            <a:off x="3580550" y="5940568"/>
            <a:ext cx="2258952" cy="584775"/>
          </a:xfrm>
          <a:prstGeom prst="rect">
            <a:avLst/>
          </a:prstGeom>
          <a:noFill/>
        </p:spPr>
        <p:txBody>
          <a:bodyPr wrap="none" lIns="91440" tIns="45720" rIns="91440" bIns="45720">
            <a:spAutoFit/>
          </a:bodyPr>
          <a:lstStyle/>
          <a:p>
            <a:pPr algn="ctr"/>
            <a:r>
              <a:rPr lang="uk-U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спортивні</a:t>
            </a:r>
            <a:endParaRPr lang="uk-U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Прямоугольник 11"/>
          <p:cNvSpPr/>
          <p:nvPr/>
        </p:nvSpPr>
        <p:spPr>
          <a:xfrm>
            <a:off x="5463290" y="5493098"/>
            <a:ext cx="1789272" cy="584775"/>
          </a:xfrm>
          <a:prstGeom prst="rect">
            <a:avLst/>
          </a:prstGeom>
          <a:noFill/>
        </p:spPr>
        <p:txBody>
          <a:bodyPr wrap="none" lIns="91440" tIns="45720" rIns="91440" bIns="45720">
            <a:spAutoFit/>
          </a:bodyPr>
          <a:lstStyle/>
          <a:p>
            <a:pPr algn="ctr"/>
            <a:r>
              <a:rPr lang="uk-U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дотепні</a:t>
            </a:r>
            <a:endParaRPr lang="uk-U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Прямоугольник 12"/>
          <p:cNvSpPr/>
          <p:nvPr/>
        </p:nvSpPr>
        <p:spPr>
          <a:xfrm>
            <a:off x="7236296" y="5940567"/>
            <a:ext cx="1351653" cy="584775"/>
          </a:xfrm>
          <a:prstGeom prst="rect">
            <a:avLst/>
          </a:prstGeom>
          <a:noFill/>
        </p:spPr>
        <p:txBody>
          <a:bodyPr wrap="none" lIns="91440" tIns="45720" rIns="91440" bIns="45720">
            <a:spAutoFit/>
          </a:bodyPr>
          <a:lstStyle/>
          <a:p>
            <a:pPr algn="ctr"/>
            <a:r>
              <a:rPr lang="uk-UA"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добрі</a:t>
            </a:r>
            <a:endParaRPr lang="uk-UA"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7285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559" r="6559"/>
          <a:stretch>
            <a:fillRect/>
          </a:stretch>
        </p:blipFill>
        <p:spPr/>
      </p:pic>
      <p:sp>
        <p:nvSpPr>
          <p:cNvPr id="4" name="Текст 3"/>
          <p:cNvSpPr>
            <a:spLocks noGrp="1"/>
          </p:cNvSpPr>
          <p:nvPr>
            <p:ph type="body" sz="half" idx="2"/>
          </p:nvPr>
        </p:nvSpPr>
        <p:spPr>
          <a:xfrm>
            <a:off x="4572000" y="1412776"/>
            <a:ext cx="3672408" cy="4680520"/>
          </a:xfrm>
        </p:spPr>
        <p:txBody>
          <a:bodyPr>
            <a:normAutofit/>
          </a:bodyPr>
          <a:lstStyle/>
          <a:p>
            <a:pPr algn="ctr"/>
            <a:r>
              <a:rPr lang="uk-UA" sz="2800" dirty="0" smtClean="0">
                <a:solidFill>
                  <a:schemeClr val="tx1"/>
                </a:solidFill>
              </a:rPr>
              <a:t>Ми у ГАШ зовсім нещодавно, але вже маємо певні здобутки, що відповідають стандартам громадсько-активних шкіл!</a:t>
            </a:r>
            <a:endParaRPr lang="uk-UA" sz="2800" dirty="0">
              <a:solidFill>
                <a:schemeClr val="tx1"/>
              </a:solidFill>
            </a:endParaRPr>
          </a:p>
        </p:txBody>
      </p:sp>
      <p:sp>
        <p:nvSpPr>
          <p:cNvPr id="6" name="Прямоугольник 5"/>
          <p:cNvSpPr/>
          <p:nvPr/>
        </p:nvSpPr>
        <p:spPr>
          <a:xfrm>
            <a:off x="4710024" y="43513"/>
            <a:ext cx="3390368" cy="523220"/>
          </a:xfrm>
          <a:prstGeom prst="rect">
            <a:avLst/>
          </a:prstGeom>
          <a:noFill/>
        </p:spPr>
        <p:txBody>
          <a:bodyPr wrap="square" lIns="91440" tIns="45720" rIns="91440" bIns="45720">
            <a:spAutoFit/>
          </a:bodyPr>
          <a:lstStyle/>
          <a:p>
            <a:pPr algn="ct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Хомутецька ГАШ</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96807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212976"/>
            <a:ext cx="4355976" cy="1702160"/>
          </a:xfrm>
        </p:spPr>
        <p:txBody>
          <a:bodyPr>
            <a:noAutofit/>
          </a:bodyPr>
          <a:lstStyle/>
          <a:p>
            <a:pPr algn="ctr"/>
            <a:r>
              <a:rPr lang="ru-RU"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Парк «МР</a:t>
            </a:r>
            <a:r>
              <a:rPr lang="uk-UA" sz="9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ІЯ»</a:t>
            </a:r>
            <a:endParaRPr lang="ru-RU"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одзаголовок 2"/>
          <p:cNvSpPr>
            <a:spLocks noGrp="1"/>
          </p:cNvSpPr>
          <p:nvPr>
            <p:ph type="subTitle" idx="1"/>
          </p:nvPr>
        </p:nvSpPr>
        <p:spPr>
          <a:xfrm>
            <a:off x="4716016" y="2780928"/>
            <a:ext cx="3309803" cy="3168352"/>
          </a:xfrm>
        </p:spPr>
        <p:txBody>
          <a:bodyPr>
            <a:normAutofit/>
          </a:bodyPr>
          <a:lstStyle/>
          <a:p>
            <a:pPr algn="ctr"/>
            <a:r>
              <a:rPr lang="uk-UA"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Термін реалізації</a:t>
            </a:r>
          </a:p>
          <a:p>
            <a:pPr algn="ctr"/>
            <a:r>
              <a:rPr lang="uk-UA" sz="39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Весна, </a:t>
            </a:r>
          </a:p>
          <a:p>
            <a:pPr algn="ctr"/>
            <a:r>
              <a:rPr lang="uk-UA" sz="39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2016 рік.</a:t>
            </a:r>
            <a:endParaRPr lang="ru-RU" sz="39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descr="D:\Гаш\НА САЙТ\SBS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11384"/>
            <a:ext cx="1699033" cy="2141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Гаш\НА САЙТ\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89635"/>
            <a:ext cx="1584176" cy="178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97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024" y="43513"/>
            <a:ext cx="3390368" cy="523220"/>
          </a:xfrm>
          <a:prstGeom prst="rect">
            <a:avLst/>
          </a:prstGeom>
          <a:noFill/>
        </p:spPr>
        <p:txBody>
          <a:bodyPr wrap="square" lIns="91440" tIns="45720" rIns="91440" bIns="45720">
            <a:spAutoFit/>
          </a:bodyPr>
          <a:lstStyle/>
          <a:p>
            <a:pPr algn="ct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Хомутецька ГАШ</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8" name="Схема 7"/>
          <p:cNvGraphicFramePr/>
          <p:nvPr>
            <p:extLst>
              <p:ext uri="{D42A27DB-BD31-4B8C-83A1-F6EECF244321}">
                <p14:modId xmlns:p14="http://schemas.microsoft.com/office/powerpoint/2010/main" val="2141707205"/>
              </p:ext>
            </p:extLst>
          </p:nvPr>
        </p:nvGraphicFramePr>
        <p:xfrm>
          <a:off x="539552" y="692696"/>
          <a:ext cx="8064896" cy="573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845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644008" y="-22820"/>
            <a:ext cx="3529012" cy="620713"/>
          </a:xfrm>
        </p:spPr>
        <p:txBody>
          <a:bodyPr>
            <a:normAutofit fontScale="90000"/>
          </a:bodyPr>
          <a:lstStyle/>
          <a:p>
            <a:pPr algn="ctr"/>
            <a:r>
              <a:rPr lang="uk-U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ПАРТНЕРИ</a:t>
            </a:r>
            <a:endParaRPr lang="ru-RU" dirty="0"/>
          </a:p>
        </p:txBody>
      </p:sp>
      <p:pic>
        <p:nvPicPr>
          <p:cNvPr id="1026" name="Picture 2" descr="C:\Users\Виталик\Desktop\Kulinich_Ole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16" y="395536"/>
            <a:ext cx="3321496" cy="33214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Виталик\Desktop\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80" t="17088" r="22786"/>
          <a:stretch/>
        </p:blipFill>
        <p:spPr bwMode="auto">
          <a:xfrm>
            <a:off x="5940152" y="908719"/>
            <a:ext cx="2357152" cy="4667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Виталик\Desktop\IMG_6812-300x200.jpg"/>
          <p:cNvPicPr>
            <a:picLocks noChangeAspect="1" noChangeArrowheads="1"/>
          </p:cNvPicPr>
          <p:nvPr/>
        </p:nvPicPr>
        <p:blipFill rotWithShape="1">
          <a:blip r:embed="rId4">
            <a:extLst>
              <a:ext uri="{28A0092B-C50C-407E-A947-70E740481C1C}">
                <a14:useLocalDpi xmlns:a14="http://schemas.microsoft.com/office/drawing/2010/main" val="0"/>
              </a:ext>
            </a:extLst>
          </a:blip>
          <a:srcRect l="16937" r="25920"/>
          <a:stretch/>
        </p:blipFill>
        <p:spPr bwMode="auto">
          <a:xfrm>
            <a:off x="755576" y="3717032"/>
            <a:ext cx="2026166" cy="2363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30" name="Picture 6" descr="C:\Users\Виталик\Desktop\1381403735_37a06cb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507" t="7422" r="17973" b="21407"/>
          <a:stretch/>
        </p:blipFill>
        <p:spPr bwMode="auto">
          <a:xfrm>
            <a:off x="2915816" y="3501008"/>
            <a:ext cx="2575514" cy="2579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3" descr="D:\Гаш\НА САЙТ\SBS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1" y="3477004"/>
            <a:ext cx="2304256" cy="29043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5951021"/>
            <a:ext cx="5556328" cy="646331"/>
          </a:xfrm>
          <a:prstGeom prst="rect">
            <a:avLst/>
          </a:prstGeom>
          <a:noFill/>
        </p:spPr>
        <p:txBody>
          <a:bodyPr wrap="none" lIns="91440" tIns="45720" rIns="91440" bIns="45720">
            <a:spAutoFit/>
          </a:bodyPr>
          <a:lstStyle/>
          <a:p>
            <a:pPr algn="ctr"/>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ТОВ «ПРОМІНЬ-ПРИВАТ»</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2546147" y="977095"/>
            <a:ext cx="3466013" cy="1323439"/>
          </a:xfrm>
          <a:prstGeom prst="rect">
            <a:avLst/>
          </a:prstGeom>
          <a:noFill/>
        </p:spPr>
        <p:txBody>
          <a:bodyPr wrap="none" lIns="91440" tIns="45720" rIns="91440" bIns="45720">
            <a:spAutoFit/>
          </a:bodyPr>
          <a:lstStyle/>
          <a:p>
            <a:pPr algn="ctr"/>
            <a:r>
              <a:rPr lang="ru-RU" sz="40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Нардеп</a:t>
            </a:r>
            <a:endParaRPr lang="ru-RU"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uk-UA"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Кулініч</a:t>
            </a:r>
            <a:r>
              <a:rPr lang="uk-U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О.М.</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23531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024" y="43513"/>
            <a:ext cx="3390368" cy="523220"/>
          </a:xfrm>
          <a:prstGeom prst="rect">
            <a:avLst/>
          </a:prstGeom>
          <a:noFill/>
        </p:spPr>
        <p:txBody>
          <a:bodyPr wrap="square" lIns="91440" tIns="45720" rIns="91440" bIns="45720">
            <a:spAutoFit/>
          </a:bodyPr>
          <a:lstStyle/>
          <a:p>
            <a:pPr algn="ctr"/>
            <a:r>
              <a:rPr lang="ru-RU"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Наші</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успіхи</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3" descr="D:\Гаш\НА САЙТ\SBS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4941168"/>
            <a:ext cx="1237827" cy="15601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Гаш\Парк\P42601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807" y="1343514"/>
            <a:ext cx="2684190" cy="2013478"/>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p:spPr>
      </p:pic>
      <p:sp>
        <p:nvSpPr>
          <p:cNvPr id="5" name="TextBox 4"/>
          <p:cNvSpPr txBox="1"/>
          <p:nvPr/>
        </p:nvSpPr>
        <p:spPr>
          <a:xfrm>
            <a:off x="560807" y="5879013"/>
            <a:ext cx="6459465" cy="646331"/>
          </a:xfrm>
          <a:prstGeom prst="rect">
            <a:avLst/>
          </a:prstGeom>
          <a:noFill/>
        </p:spPr>
        <p:txBody>
          <a:bodyPr wrap="square" rtlCol="0">
            <a:spAutoFit/>
          </a:bodyPr>
          <a:lstStyle/>
          <a:p>
            <a:r>
              <a:rPr lang="uk-UA" dirty="0" smtClean="0"/>
              <a:t>Мешканці Хомутця давно мріяли про власний парк, тому з радістю допомогли ініціаторам у роботі.</a:t>
            </a:r>
            <a:endParaRPr lang="ru-RU" dirty="0"/>
          </a:p>
        </p:txBody>
      </p:sp>
      <p:pic>
        <p:nvPicPr>
          <p:cNvPr id="4099" name="Picture 3" descr="D:\Гаш\Парк\P42601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8515" y="1517907"/>
            <a:ext cx="2931677" cy="21991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p:spPr>
      </p:pic>
      <p:pic>
        <p:nvPicPr>
          <p:cNvPr id="4100" name="Picture 4" descr="D:\Гаш\Парк\P426014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301"/>
          <a:stretch/>
        </p:blipFill>
        <p:spPr bwMode="auto">
          <a:xfrm>
            <a:off x="3368515" y="3876641"/>
            <a:ext cx="2931677" cy="1928623"/>
          </a:xfrm>
          <a:prstGeom prst="rect">
            <a:avLst/>
          </a:prstGeom>
          <a:ln w="38100" cap="sq">
            <a:solidFill>
              <a:schemeClr val="bg2">
                <a:lumMod val="60000"/>
                <a:lumOff val="40000"/>
              </a:schemeClr>
            </a:solidFill>
            <a:prstDash val="solid"/>
            <a:miter lim="800000"/>
          </a:ln>
          <a:effectLst>
            <a:outerShdw blurRad="50800" dist="38100" dir="2700000" algn="tl" rotWithShape="0">
              <a:srgbClr val="000000">
                <a:alpha val="43000"/>
              </a:srgbClr>
            </a:outerShdw>
          </a:effectLst>
          <a:extLst/>
        </p:spPr>
      </p:pic>
      <p:pic>
        <p:nvPicPr>
          <p:cNvPr id="4101" name="Picture 5" descr="D:\Гаш\Парк\P426014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807" y="3647769"/>
            <a:ext cx="2684190" cy="2013479"/>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extLst/>
        </p:spPr>
      </p:pic>
      <p:pic>
        <p:nvPicPr>
          <p:cNvPr id="4103" name="Picture 7" descr="D:\Гаш\Парк\P426014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168" t="18600" r="56380"/>
          <a:stretch/>
        </p:blipFill>
        <p:spPr bwMode="auto">
          <a:xfrm>
            <a:off x="6438043" y="1444203"/>
            <a:ext cx="2166405" cy="3352949"/>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a:extLst/>
        </p:spPr>
      </p:pic>
      <p:sp>
        <p:nvSpPr>
          <p:cNvPr id="10" name="Прямоугольник 9"/>
          <p:cNvSpPr/>
          <p:nvPr/>
        </p:nvSpPr>
        <p:spPr>
          <a:xfrm>
            <a:off x="309838" y="404664"/>
            <a:ext cx="7934570" cy="861774"/>
          </a:xfrm>
          <a:prstGeom prst="rect">
            <a:avLst/>
          </a:prstGeom>
          <a:noFill/>
        </p:spPr>
        <p:txBody>
          <a:bodyPr wrap="square" lIns="91440" tIns="45720" rIns="91440" bIns="45720">
            <a:spAutoFit/>
          </a:bodyPr>
          <a:lstStyle/>
          <a:p>
            <a:pPr algn="ctr"/>
            <a:r>
              <a:rPr lang="ru-RU" sz="5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Наш проект  </a:t>
            </a:r>
            <a:r>
              <a:rPr lang="uk-U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Парк «мрія»</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45129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343</TotalTime>
  <Words>401</Words>
  <Application>Microsoft Office PowerPoint</Application>
  <PresentationFormat>Экран (4:3)</PresentationFormat>
  <Paragraphs>87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Остин</vt:lpstr>
      <vt:lpstr>Хомутецька  </vt:lpstr>
      <vt:lpstr>Презентация PowerPoint</vt:lpstr>
      <vt:lpstr>Презентация PowerPoint</vt:lpstr>
      <vt:lpstr>Презентация PowerPoint</vt:lpstr>
      <vt:lpstr>Презентация PowerPoint</vt:lpstr>
      <vt:lpstr>Парк «МРІЯ»</vt:lpstr>
      <vt:lpstr>Презентация PowerPoint</vt:lpstr>
      <vt:lpstr>ПАРТНЕРИ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Хомутецька  ГАШ</dc:title>
  <dc:creator>Admin</dc:creator>
  <cp:lastModifiedBy>Виталик</cp:lastModifiedBy>
  <cp:revision>38</cp:revision>
  <dcterms:created xsi:type="dcterms:W3CDTF">2015-10-15T05:43:45Z</dcterms:created>
  <dcterms:modified xsi:type="dcterms:W3CDTF">2015-11-08T17:39:09Z</dcterms:modified>
</cp:coreProperties>
</file>